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49" r:id="rId2"/>
    <p:sldMasterId id="2147483705" r:id="rId3"/>
    <p:sldMasterId id="2147483729" r:id="rId4"/>
  </p:sldMasterIdLst>
  <p:notesMasterIdLst>
    <p:notesMasterId r:id="rId38"/>
  </p:notesMasterIdLst>
  <p:handoutMasterIdLst>
    <p:handoutMasterId r:id="rId39"/>
  </p:handoutMasterIdLst>
  <p:sldIdLst>
    <p:sldId id="256" r:id="rId5"/>
    <p:sldId id="258" r:id="rId6"/>
    <p:sldId id="259" r:id="rId7"/>
    <p:sldId id="277" r:id="rId8"/>
    <p:sldId id="278" r:id="rId9"/>
    <p:sldId id="276" r:id="rId10"/>
    <p:sldId id="302" r:id="rId11"/>
    <p:sldId id="261" r:id="rId12"/>
    <p:sldId id="285" r:id="rId13"/>
    <p:sldId id="283" r:id="rId14"/>
    <p:sldId id="294" r:id="rId15"/>
    <p:sldId id="295" r:id="rId16"/>
    <p:sldId id="291" r:id="rId17"/>
    <p:sldId id="292" r:id="rId18"/>
    <p:sldId id="297" r:id="rId19"/>
    <p:sldId id="300" r:id="rId20"/>
    <p:sldId id="301" r:id="rId21"/>
    <p:sldId id="260" r:id="rId22"/>
    <p:sldId id="305" r:id="rId23"/>
    <p:sldId id="266" r:id="rId24"/>
    <p:sldId id="264" r:id="rId25"/>
    <p:sldId id="262" r:id="rId26"/>
    <p:sldId id="263" r:id="rId27"/>
    <p:sldId id="267" r:id="rId28"/>
    <p:sldId id="298" r:id="rId29"/>
    <p:sldId id="299" r:id="rId30"/>
    <p:sldId id="272" r:id="rId31"/>
    <p:sldId id="273" r:id="rId32"/>
    <p:sldId id="268" r:id="rId33"/>
    <p:sldId id="304" r:id="rId34"/>
    <p:sldId id="274" r:id="rId35"/>
    <p:sldId id="281" r:id="rId36"/>
    <p:sldId id="270" r:id="rId37"/>
  </p:sldIdLst>
  <p:sldSz cx="9144000" cy="6858000" type="screen4x3"/>
  <p:notesSz cx="9872663" cy="679767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41">
          <p15:clr>
            <a:srgbClr val="A4A3A4"/>
          </p15:clr>
        </p15:guide>
        <p15:guide id="4" pos="31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ll Stellino" initials="T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10" autoAdjust="0"/>
  </p:normalViewPr>
  <p:slideViewPr>
    <p:cSldViewPr>
      <p:cViewPr varScale="1">
        <p:scale>
          <a:sx n="119" d="100"/>
          <a:sy n="119" d="100"/>
        </p:scale>
        <p:origin x="1704"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84"/>
      </p:cViewPr>
      <p:guideLst>
        <p:guide orient="horz" pos="2880"/>
        <p:guide pos="2160"/>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6AE77-0CBF-46D1-80FE-DC7B7133CDE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DE"/>
        </a:p>
      </dgm:t>
    </dgm:pt>
    <dgm:pt modelId="{44BB26B3-F5F6-48FB-9B6F-9BB62515879A}">
      <dgm:prSet phldrT="[Text]" custT="1"/>
      <dgm:spPr/>
      <dgm:t>
        <a:bodyPr/>
        <a:lstStyle/>
        <a:p>
          <a:r>
            <a:rPr lang="de-DE" sz="1500" b="1" dirty="0"/>
            <a:t>Français</a:t>
          </a:r>
        </a:p>
      </dgm:t>
    </dgm:pt>
    <dgm:pt modelId="{F551B11D-B207-4005-920E-ACEBCFBF87E4}" type="parTrans" cxnId="{2AA17C99-C1F6-4B9B-9C5F-4BD009A501D0}">
      <dgm:prSet/>
      <dgm:spPr/>
      <dgm:t>
        <a:bodyPr/>
        <a:lstStyle/>
        <a:p>
          <a:endParaRPr lang="de-DE"/>
        </a:p>
      </dgm:t>
    </dgm:pt>
    <dgm:pt modelId="{5DEEC719-4112-41EB-AAB5-5504C7385B37}" type="sibTrans" cxnId="{2AA17C99-C1F6-4B9B-9C5F-4BD009A501D0}">
      <dgm:prSet/>
      <dgm:spPr/>
      <dgm:t>
        <a:bodyPr/>
        <a:lstStyle/>
        <a:p>
          <a:endParaRPr lang="de-DE"/>
        </a:p>
      </dgm:t>
    </dgm:pt>
    <dgm:pt modelId="{3AA5C8AC-C0F7-4140-A75C-7E725E0AB4E1}">
      <dgm:prSet phldrT="[Text]" custT="1"/>
      <dgm:spPr/>
      <dgm:t>
        <a:bodyPr/>
        <a:lstStyle/>
        <a:p>
          <a:r>
            <a:rPr lang="de-DE" sz="1500" b="1" dirty="0" err="1"/>
            <a:t>Italiano</a:t>
          </a:r>
          <a:endParaRPr lang="de-DE" sz="1500" b="1" dirty="0"/>
        </a:p>
      </dgm:t>
    </dgm:pt>
    <dgm:pt modelId="{6ACDBAEA-E453-451B-BB2A-72F0F4F817D2}" type="parTrans" cxnId="{B2B252FD-1CF4-42C6-859D-F06B4CFDF77C}">
      <dgm:prSet/>
      <dgm:spPr/>
      <dgm:t>
        <a:bodyPr/>
        <a:lstStyle/>
        <a:p>
          <a:endParaRPr lang="de-DE"/>
        </a:p>
      </dgm:t>
    </dgm:pt>
    <dgm:pt modelId="{930B51CB-8C2D-4E73-A8B4-1AFEAC40D4B9}" type="sibTrans" cxnId="{B2B252FD-1CF4-42C6-859D-F06B4CFDF77C}">
      <dgm:prSet/>
      <dgm:spPr/>
      <dgm:t>
        <a:bodyPr/>
        <a:lstStyle/>
        <a:p>
          <a:endParaRPr lang="de-DE"/>
        </a:p>
      </dgm:t>
    </dgm:pt>
    <dgm:pt modelId="{855128A8-F121-45CC-B58E-DB1F7598EEDB}">
      <dgm:prSet phldrT="[Text]" custT="1"/>
      <dgm:spPr/>
      <dgm:t>
        <a:bodyPr/>
        <a:lstStyle/>
        <a:p>
          <a:r>
            <a:rPr lang="de-DE" sz="1500" b="1" dirty="0" err="1"/>
            <a:t>Galego</a:t>
          </a:r>
          <a:endParaRPr lang="de-DE" sz="1500" b="1" dirty="0"/>
        </a:p>
      </dgm:t>
    </dgm:pt>
    <dgm:pt modelId="{31B74FEA-3F4F-406B-9AD2-4E88E3C783BD}" type="parTrans" cxnId="{6F1C98A5-F152-4178-A1F2-C89211ED0E79}">
      <dgm:prSet/>
      <dgm:spPr/>
      <dgm:t>
        <a:bodyPr/>
        <a:lstStyle/>
        <a:p>
          <a:endParaRPr lang="de-DE"/>
        </a:p>
      </dgm:t>
    </dgm:pt>
    <dgm:pt modelId="{2DC7907E-F684-40CA-9215-15F7B5D4F380}" type="sibTrans" cxnId="{6F1C98A5-F152-4178-A1F2-C89211ED0E79}">
      <dgm:prSet/>
      <dgm:spPr/>
      <dgm:t>
        <a:bodyPr/>
        <a:lstStyle/>
        <a:p>
          <a:endParaRPr lang="de-DE"/>
        </a:p>
      </dgm:t>
    </dgm:pt>
    <dgm:pt modelId="{713D1536-6085-4D64-9D03-94715BD9887D}">
      <dgm:prSet phldrT="[Text]" custT="1"/>
      <dgm:spPr/>
      <dgm:t>
        <a:bodyPr/>
        <a:lstStyle/>
        <a:p>
          <a:r>
            <a:rPr lang="de-DE" sz="1500" b="1" dirty="0" err="1"/>
            <a:t>Català</a:t>
          </a:r>
          <a:endParaRPr lang="de-DE" sz="1500" b="1" dirty="0"/>
        </a:p>
      </dgm:t>
    </dgm:pt>
    <dgm:pt modelId="{71A78AAB-D79E-4965-B41B-09605CD1D00A}" type="parTrans" cxnId="{DB0629DD-FB3C-4A8A-B9C5-2781CFA3DAD4}">
      <dgm:prSet/>
      <dgm:spPr/>
      <dgm:t>
        <a:bodyPr/>
        <a:lstStyle/>
        <a:p>
          <a:endParaRPr lang="de-DE"/>
        </a:p>
      </dgm:t>
    </dgm:pt>
    <dgm:pt modelId="{453CF255-046E-4195-93E2-6C9EA683EA76}" type="sibTrans" cxnId="{DB0629DD-FB3C-4A8A-B9C5-2781CFA3DAD4}">
      <dgm:prSet/>
      <dgm:spPr/>
      <dgm:t>
        <a:bodyPr/>
        <a:lstStyle/>
        <a:p>
          <a:endParaRPr lang="de-DE"/>
        </a:p>
      </dgm:t>
    </dgm:pt>
    <dgm:pt modelId="{0F157030-7E85-4AB2-AE80-6060B7EAC1C1}">
      <dgm:prSet phldrT="[Text]" custT="1"/>
      <dgm:spPr/>
      <dgm:t>
        <a:bodyPr/>
        <a:lstStyle/>
        <a:p>
          <a:r>
            <a:rPr lang="de-DE" sz="1500" b="1" dirty="0" err="1"/>
            <a:t>Espa</a:t>
          </a:r>
          <a:r>
            <a:rPr lang="de-DE" sz="1500" b="1" dirty="0" err="1">
              <a:latin typeface="Calibri"/>
              <a:cs typeface="Calibri"/>
            </a:rPr>
            <a:t>ñol</a:t>
          </a:r>
          <a:endParaRPr lang="de-DE" sz="1500" b="1" dirty="0"/>
        </a:p>
      </dgm:t>
    </dgm:pt>
    <dgm:pt modelId="{2D6F89A8-EF4B-44B1-B649-276C0D45051B}" type="parTrans" cxnId="{0BEC753F-E47C-4B31-9040-4BF0E1CB8D60}">
      <dgm:prSet/>
      <dgm:spPr/>
      <dgm:t>
        <a:bodyPr/>
        <a:lstStyle/>
        <a:p>
          <a:endParaRPr lang="de-DE"/>
        </a:p>
      </dgm:t>
    </dgm:pt>
    <dgm:pt modelId="{1DC2E3AA-2F26-406C-B692-E807A52DD206}" type="sibTrans" cxnId="{0BEC753F-E47C-4B31-9040-4BF0E1CB8D60}">
      <dgm:prSet/>
      <dgm:spPr/>
      <dgm:t>
        <a:bodyPr/>
        <a:lstStyle/>
        <a:p>
          <a:endParaRPr lang="de-DE"/>
        </a:p>
      </dgm:t>
    </dgm:pt>
    <dgm:pt modelId="{0E765B3A-EB79-4DC2-9F45-72231C639467}">
      <dgm:prSet phldrT="[Text]" custT="1"/>
      <dgm:spPr/>
      <dgm:t>
        <a:bodyPr/>
        <a:lstStyle/>
        <a:p>
          <a:r>
            <a:rPr lang="de-DE" sz="1500" b="1" dirty="0" err="1"/>
            <a:t>Português</a:t>
          </a:r>
          <a:endParaRPr lang="de-DE" sz="1500" b="1" dirty="0"/>
        </a:p>
      </dgm:t>
    </dgm:pt>
    <dgm:pt modelId="{7E66EE6B-32E1-484E-9FE3-69C5924AE1CE}" type="parTrans" cxnId="{7D01F515-EAA8-45B6-8D88-CBA7BBDBECA1}">
      <dgm:prSet/>
      <dgm:spPr/>
      <dgm:t>
        <a:bodyPr/>
        <a:lstStyle/>
        <a:p>
          <a:endParaRPr lang="de-DE"/>
        </a:p>
      </dgm:t>
    </dgm:pt>
    <dgm:pt modelId="{DC8758A7-B8D1-47D0-A54D-525D336EB512}" type="sibTrans" cxnId="{7D01F515-EAA8-45B6-8D88-CBA7BBDBECA1}">
      <dgm:prSet/>
      <dgm:spPr/>
      <dgm:t>
        <a:bodyPr/>
        <a:lstStyle/>
        <a:p>
          <a:endParaRPr lang="de-DE"/>
        </a:p>
      </dgm:t>
    </dgm:pt>
    <dgm:pt modelId="{9C38D627-FE78-4620-929C-3140DD1E245F}">
      <dgm:prSet phldrT="[Text]" custT="1"/>
      <dgm:spPr/>
      <dgm:t>
        <a:bodyPr/>
        <a:lstStyle/>
        <a:p>
          <a:r>
            <a:rPr lang="de-DE" sz="1500" b="1" i="0" dirty="0"/>
            <a:t>R</a:t>
          </a:r>
          <a:r>
            <a:rPr lang="vi-VN" sz="1500" b="1" i="0" dirty="0">
              <a:latin typeface="Calibri" pitchFamily="34" charset="0"/>
              <a:cs typeface="Calibri" pitchFamily="34" charset="0"/>
            </a:rPr>
            <a:t>omână</a:t>
          </a:r>
          <a:endParaRPr lang="de-DE" sz="1500" b="1" i="0" dirty="0">
            <a:latin typeface="Calibri" pitchFamily="34" charset="0"/>
            <a:cs typeface="Calibri" pitchFamily="34" charset="0"/>
          </a:endParaRPr>
        </a:p>
      </dgm:t>
    </dgm:pt>
    <dgm:pt modelId="{8B34CCAC-49BA-49C7-A56A-43441D9E9F39}" type="parTrans" cxnId="{552F3BC0-C2D4-44DF-8CDD-04863FA9BAA6}">
      <dgm:prSet/>
      <dgm:spPr/>
      <dgm:t>
        <a:bodyPr/>
        <a:lstStyle/>
        <a:p>
          <a:endParaRPr lang="de-DE"/>
        </a:p>
      </dgm:t>
    </dgm:pt>
    <dgm:pt modelId="{93205F55-2C4F-4957-A15C-C039BB7E82D5}" type="sibTrans" cxnId="{552F3BC0-C2D4-44DF-8CDD-04863FA9BAA6}">
      <dgm:prSet/>
      <dgm:spPr/>
      <dgm:t>
        <a:bodyPr/>
        <a:lstStyle/>
        <a:p>
          <a:endParaRPr lang="de-DE"/>
        </a:p>
      </dgm:t>
    </dgm:pt>
    <dgm:pt modelId="{DF69BE40-6837-4228-B166-51B788E2DCB6}" type="pres">
      <dgm:prSet presAssocID="{D5E6AE77-0CBF-46D1-80FE-DC7B7133CDE0}" presName="Name0" presStyleCnt="0">
        <dgm:presLayoutVars>
          <dgm:dir/>
          <dgm:resizeHandles val="exact"/>
        </dgm:presLayoutVars>
      </dgm:prSet>
      <dgm:spPr/>
    </dgm:pt>
    <dgm:pt modelId="{B2B39BD0-6EA4-4A2C-8F11-7E4B3990840F}" type="pres">
      <dgm:prSet presAssocID="{0F157030-7E85-4AB2-AE80-6060B7EAC1C1}" presName="Name5" presStyleLbl="vennNode1" presStyleIdx="0" presStyleCnt="7" custLinFactX="201856" custLinFactNeighborX="300000" custLinFactNeighborY="-35163">
        <dgm:presLayoutVars>
          <dgm:bulletEnabled val="1"/>
        </dgm:presLayoutVars>
      </dgm:prSet>
      <dgm:spPr/>
    </dgm:pt>
    <dgm:pt modelId="{0F0AB127-BC33-43AC-B24B-002CA4730EE0}" type="pres">
      <dgm:prSet presAssocID="{1DC2E3AA-2F26-406C-B692-E807A52DD206}" presName="space" presStyleCnt="0"/>
      <dgm:spPr/>
    </dgm:pt>
    <dgm:pt modelId="{92EC2695-1396-4E7F-AE71-2AE8E773F536}" type="pres">
      <dgm:prSet presAssocID="{44BB26B3-F5F6-48FB-9B6F-9BB62515879A}" presName="Name5" presStyleLbl="vennNode1" presStyleIdx="1" presStyleCnt="7" custLinFactX="-1536" custLinFactNeighborX="-100000" custLinFactNeighborY="-32589">
        <dgm:presLayoutVars>
          <dgm:bulletEnabled val="1"/>
        </dgm:presLayoutVars>
      </dgm:prSet>
      <dgm:spPr/>
    </dgm:pt>
    <dgm:pt modelId="{0FBE3C85-1D83-4EA9-9131-F52250F04EFF}" type="pres">
      <dgm:prSet presAssocID="{5DEEC719-4112-41EB-AAB5-5504C7385B37}" presName="space" presStyleCnt="0"/>
      <dgm:spPr/>
    </dgm:pt>
    <dgm:pt modelId="{012BF891-7CE7-4253-BCBF-67B1F2053EEE}" type="pres">
      <dgm:prSet presAssocID="{3AA5C8AC-C0F7-4140-A75C-7E725E0AB4E1}" presName="Name5" presStyleLbl="vennNode1" presStyleIdx="2" presStyleCnt="7" custLinFactNeighborY="-32589">
        <dgm:presLayoutVars>
          <dgm:bulletEnabled val="1"/>
        </dgm:presLayoutVars>
      </dgm:prSet>
      <dgm:spPr/>
    </dgm:pt>
    <dgm:pt modelId="{9D771552-7C8C-433F-885B-0BC4D51812BE}" type="pres">
      <dgm:prSet presAssocID="{930B51CB-8C2D-4E73-A8B4-1AFEAC40D4B9}" presName="space" presStyleCnt="0"/>
      <dgm:spPr/>
    </dgm:pt>
    <dgm:pt modelId="{47C24099-DFC8-464D-83EC-37D3BC8841B7}" type="pres">
      <dgm:prSet presAssocID="{855128A8-F121-45CC-B58E-DB1F7598EEDB}" presName="Name5" presStyleLbl="vennNode1" presStyleIdx="3" presStyleCnt="7" custLinFactX="-1856" custLinFactNeighborX="-100000" custLinFactNeighborY="62122">
        <dgm:presLayoutVars>
          <dgm:bulletEnabled val="1"/>
        </dgm:presLayoutVars>
      </dgm:prSet>
      <dgm:spPr/>
    </dgm:pt>
    <dgm:pt modelId="{4E21B288-C850-4D0B-97DF-BB04158A3154}" type="pres">
      <dgm:prSet presAssocID="{2DC7907E-F684-40CA-9215-15F7B5D4F380}" presName="space" presStyleCnt="0"/>
      <dgm:spPr/>
    </dgm:pt>
    <dgm:pt modelId="{E9148E1B-0E9C-473E-B76A-0B2452DC80D0}" type="pres">
      <dgm:prSet presAssocID="{713D1536-6085-4D64-9D03-94715BD9887D}" presName="Name5" presStyleLbl="vennNode1" presStyleIdx="4" presStyleCnt="7" custLinFactNeighborX="2026" custLinFactNeighborY="60645">
        <dgm:presLayoutVars>
          <dgm:bulletEnabled val="1"/>
        </dgm:presLayoutVars>
      </dgm:prSet>
      <dgm:spPr/>
    </dgm:pt>
    <dgm:pt modelId="{B636BA70-1B0A-4E60-BC06-2DF459BAA2D6}" type="pres">
      <dgm:prSet presAssocID="{453CF255-046E-4195-93E2-6C9EA683EA76}" presName="space" presStyleCnt="0"/>
      <dgm:spPr/>
    </dgm:pt>
    <dgm:pt modelId="{54E8C1E1-9786-4794-9B27-F95F0FC2EE51}" type="pres">
      <dgm:prSet presAssocID="{0E765B3A-EB79-4DC2-9F45-72231C639467}" presName="Name5" presStyleLbl="vennNode1" presStyleIdx="5" presStyleCnt="7" custLinFactX="-12821" custLinFactNeighborX="-100000" custLinFactNeighborY="-35163">
        <dgm:presLayoutVars>
          <dgm:bulletEnabled val="1"/>
        </dgm:presLayoutVars>
      </dgm:prSet>
      <dgm:spPr/>
    </dgm:pt>
    <dgm:pt modelId="{EBFC4005-81A3-49EA-BDC4-371F6AB50FCA}" type="pres">
      <dgm:prSet presAssocID="{DC8758A7-B8D1-47D0-A54D-525D336EB512}" presName="space" presStyleCnt="0"/>
      <dgm:spPr/>
    </dgm:pt>
    <dgm:pt modelId="{D92938D3-2580-43A7-B7FC-02A9E08502BA}" type="pres">
      <dgm:prSet presAssocID="{9C38D627-FE78-4620-929C-3140DD1E245F}" presName="Name5" presStyleLbl="vennNode1" presStyleIdx="6" presStyleCnt="7" custLinFactX="-300000" custLinFactNeighborX="-316774" custLinFactNeighborY="63765">
        <dgm:presLayoutVars>
          <dgm:bulletEnabled val="1"/>
        </dgm:presLayoutVars>
      </dgm:prSet>
      <dgm:spPr/>
    </dgm:pt>
  </dgm:ptLst>
  <dgm:cxnLst>
    <dgm:cxn modelId="{7D01F515-EAA8-45B6-8D88-CBA7BBDBECA1}" srcId="{D5E6AE77-0CBF-46D1-80FE-DC7B7133CDE0}" destId="{0E765B3A-EB79-4DC2-9F45-72231C639467}" srcOrd="5" destOrd="0" parTransId="{7E66EE6B-32E1-484E-9FE3-69C5924AE1CE}" sibTransId="{DC8758A7-B8D1-47D0-A54D-525D336EB512}"/>
    <dgm:cxn modelId="{0BEC753F-E47C-4B31-9040-4BF0E1CB8D60}" srcId="{D5E6AE77-0CBF-46D1-80FE-DC7B7133CDE0}" destId="{0F157030-7E85-4AB2-AE80-6060B7EAC1C1}" srcOrd="0" destOrd="0" parTransId="{2D6F89A8-EF4B-44B1-B649-276C0D45051B}" sibTransId="{1DC2E3AA-2F26-406C-B692-E807A52DD206}"/>
    <dgm:cxn modelId="{0D3E0544-AC79-4589-A6A8-E5371231F77B}" type="presOf" srcId="{855128A8-F121-45CC-B58E-DB1F7598EEDB}" destId="{47C24099-DFC8-464D-83EC-37D3BC8841B7}" srcOrd="0" destOrd="0" presId="urn:microsoft.com/office/officeart/2005/8/layout/venn3"/>
    <dgm:cxn modelId="{BF8A2665-7B38-403A-9817-D0D4ACBD0650}" type="presOf" srcId="{D5E6AE77-0CBF-46D1-80FE-DC7B7133CDE0}" destId="{DF69BE40-6837-4228-B166-51B788E2DCB6}" srcOrd="0" destOrd="0" presId="urn:microsoft.com/office/officeart/2005/8/layout/venn3"/>
    <dgm:cxn modelId="{2A99CC47-CB57-4395-8D1A-42A3B8184E62}" type="presOf" srcId="{0F157030-7E85-4AB2-AE80-6060B7EAC1C1}" destId="{B2B39BD0-6EA4-4A2C-8F11-7E4B3990840F}" srcOrd="0" destOrd="0" presId="urn:microsoft.com/office/officeart/2005/8/layout/venn3"/>
    <dgm:cxn modelId="{45C8AD92-BC57-4A3D-956E-619E26BEDDBF}" type="presOf" srcId="{3AA5C8AC-C0F7-4140-A75C-7E725E0AB4E1}" destId="{012BF891-7CE7-4253-BCBF-67B1F2053EEE}" srcOrd="0" destOrd="0" presId="urn:microsoft.com/office/officeart/2005/8/layout/venn3"/>
    <dgm:cxn modelId="{2AA17C99-C1F6-4B9B-9C5F-4BD009A501D0}" srcId="{D5E6AE77-0CBF-46D1-80FE-DC7B7133CDE0}" destId="{44BB26B3-F5F6-48FB-9B6F-9BB62515879A}" srcOrd="1" destOrd="0" parTransId="{F551B11D-B207-4005-920E-ACEBCFBF87E4}" sibTransId="{5DEEC719-4112-41EB-AAB5-5504C7385B37}"/>
    <dgm:cxn modelId="{6F1C98A5-F152-4178-A1F2-C89211ED0E79}" srcId="{D5E6AE77-0CBF-46D1-80FE-DC7B7133CDE0}" destId="{855128A8-F121-45CC-B58E-DB1F7598EEDB}" srcOrd="3" destOrd="0" parTransId="{31B74FEA-3F4F-406B-9AD2-4E88E3C783BD}" sibTransId="{2DC7907E-F684-40CA-9215-15F7B5D4F380}"/>
    <dgm:cxn modelId="{825277BD-D33C-485B-BA61-7F7563931C53}" type="presOf" srcId="{0E765B3A-EB79-4DC2-9F45-72231C639467}" destId="{54E8C1E1-9786-4794-9B27-F95F0FC2EE51}" srcOrd="0" destOrd="0" presId="urn:microsoft.com/office/officeart/2005/8/layout/venn3"/>
    <dgm:cxn modelId="{552F3BC0-C2D4-44DF-8CDD-04863FA9BAA6}" srcId="{D5E6AE77-0CBF-46D1-80FE-DC7B7133CDE0}" destId="{9C38D627-FE78-4620-929C-3140DD1E245F}" srcOrd="6" destOrd="0" parTransId="{8B34CCAC-49BA-49C7-A56A-43441D9E9F39}" sibTransId="{93205F55-2C4F-4957-A15C-C039BB7E82D5}"/>
    <dgm:cxn modelId="{2D3557D7-4CEC-4667-8C1F-69C80E01F165}" type="presOf" srcId="{9C38D627-FE78-4620-929C-3140DD1E245F}" destId="{D92938D3-2580-43A7-B7FC-02A9E08502BA}" srcOrd="0" destOrd="0" presId="urn:microsoft.com/office/officeart/2005/8/layout/venn3"/>
    <dgm:cxn modelId="{DB0629DD-FB3C-4A8A-B9C5-2781CFA3DAD4}" srcId="{D5E6AE77-0CBF-46D1-80FE-DC7B7133CDE0}" destId="{713D1536-6085-4D64-9D03-94715BD9887D}" srcOrd="4" destOrd="0" parTransId="{71A78AAB-D79E-4965-B41B-09605CD1D00A}" sibTransId="{453CF255-046E-4195-93E2-6C9EA683EA76}"/>
    <dgm:cxn modelId="{3A33D4E5-8BDB-422F-B2DA-38639CAC9011}" type="presOf" srcId="{713D1536-6085-4D64-9D03-94715BD9887D}" destId="{E9148E1B-0E9C-473E-B76A-0B2452DC80D0}" srcOrd="0" destOrd="0" presId="urn:microsoft.com/office/officeart/2005/8/layout/venn3"/>
    <dgm:cxn modelId="{A2142DF0-1CD3-4BFC-9935-271739FDFEAF}" type="presOf" srcId="{44BB26B3-F5F6-48FB-9B6F-9BB62515879A}" destId="{92EC2695-1396-4E7F-AE71-2AE8E773F536}" srcOrd="0" destOrd="0" presId="urn:microsoft.com/office/officeart/2005/8/layout/venn3"/>
    <dgm:cxn modelId="{B2B252FD-1CF4-42C6-859D-F06B4CFDF77C}" srcId="{D5E6AE77-0CBF-46D1-80FE-DC7B7133CDE0}" destId="{3AA5C8AC-C0F7-4140-A75C-7E725E0AB4E1}" srcOrd="2" destOrd="0" parTransId="{6ACDBAEA-E453-451B-BB2A-72F0F4F817D2}" sibTransId="{930B51CB-8C2D-4E73-A8B4-1AFEAC40D4B9}"/>
    <dgm:cxn modelId="{C82204BA-9732-4A2E-826C-D60C66512E3D}" type="presParOf" srcId="{DF69BE40-6837-4228-B166-51B788E2DCB6}" destId="{B2B39BD0-6EA4-4A2C-8F11-7E4B3990840F}" srcOrd="0" destOrd="0" presId="urn:microsoft.com/office/officeart/2005/8/layout/venn3"/>
    <dgm:cxn modelId="{AAF61491-B763-4426-92C2-6DC6376988AE}" type="presParOf" srcId="{DF69BE40-6837-4228-B166-51B788E2DCB6}" destId="{0F0AB127-BC33-43AC-B24B-002CA4730EE0}" srcOrd="1" destOrd="0" presId="urn:microsoft.com/office/officeart/2005/8/layout/venn3"/>
    <dgm:cxn modelId="{D92FEA0D-DAE9-4739-ABF1-BB1ACEC95C70}" type="presParOf" srcId="{DF69BE40-6837-4228-B166-51B788E2DCB6}" destId="{92EC2695-1396-4E7F-AE71-2AE8E773F536}" srcOrd="2" destOrd="0" presId="urn:microsoft.com/office/officeart/2005/8/layout/venn3"/>
    <dgm:cxn modelId="{C75957A7-2CAA-4BC5-877F-A3BC52BEFD51}" type="presParOf" srcId="{DF69BE40-6837-4228-B166-51B788E2DCB6}" destId="{0FBE3C85-1D83-4EA9-9131-F52250F04EFF}" srcOrd="3" destOrd="0" presId="urn:microsoft.com/office/officeart/2005/8/layout/venn3"/>
    <dgm:cxn modelId="{1D700033-FBE8-46A8-9308-0DEC73133F4D}" type="presParOf" srcId="{DF69BE40-6837-4228-B166-51B788E2DCB6}" destId="{012BF891-7CE7-4253-BCBF-67B1F2053EEE}" srcOrd="4" destOrd="0" presId="urn:microsoft.com/office/officeart/2005/8/layout/venn3"/>
    <dgm:cxn modelId="{4CC60A59-AAA0-4779-B7C0-892EBBD65986}" type="presParOf" srcId="{DF69BE40-6837-4228-B166-51B788E2DCB6}" destId="{9D771552-7C8C-433F-885B-0BC4D51812BE}" srcOrd="5" destOrd="0" presId="urn:microsoft.com/office/officeart/2005/8/layout/venn3"/>
    <dgm:cxn modelId="{1A272F2D-621C-45AD-A437-5AB6DA3480AE}" type="presParOf" srcId="{DF69BE40-6837-4228-B166-51B788E2DCB6}" destId="{47C24099-DFC8-464D-83EC-37D3BC8841B7}" srcOrd="6" destOrd="0" presId="urn:microsoft.com/office/officeart/2005/8/layout/venn3"/>
    <dgm:cxn modelId="{A9256961-5AF2-4907-9015-445105170C3B}" type="presParOf" srcId="{DF69BE40-6837-4228-B166-51B788E2DCB6}" destId="{4E21B288-C850-4D0B-97DF-BB04158A3154}" srcOrd="7" destOrd="0" presId="urn:microsoft.com/office/officeart/2005/8/layout/venn3"/>
    <dgm:cxn modelId="{7301AA52-5A55-4B95-BD8F-ECFBB83D958B}" type="presParOf" srcId="{DF69BE40-6837-4228-B166-51B788E2DCB6}" destId="{E9148E1B-0E9C-473E-B76A-0B2452DC80D0}" srcOrd="8" destOrd="0" presId="urn:microsoft.com/office/officeart/2005/8/layout/venn3"/>
    <dgm:cxn modelId="{9F4C4E45-AD04-4E34-BF80-8696FBD18780}" type="presParOf" srcId="{DF69BE40-6837-4228-B166-51B788E2DCB6}" destId="{B636BA70-1B0A-4E60-BC06-2DF459BAA2D6}" srcOrd="9" destOrd="0" presId="urn:microsoft.com/office/officeart/2005/8/layout/venn3"/>
    <dgm:cxn modelId="{EAC63F13-4E03-4F1F-92FC-3A6249EDB185}" type="presParOf" srcId="{DF69BE40-6837-4228-B166-51B788E2DCB6}" destId="{54E8C1E1-9786-4794-9B27-F95F0FC2EE51}" srcOrd="10" destOrd="0" presId="urn:microsoft.com/office/officeart/2005/8/layout/venn3"/>
    <dgm:cxn modelId="{5FBA2B2D-8B5A-478B-BBEA-9CBF64748ABA}" type="presParOf" srcId="{DF69BE40-6837-4228-B166-51B788E2DCB6}" destId="{EBFC4005-81A3-49EA-BDC4-371F6AB50FCA}" srcOrd="11" destOrd="0" presId="urn:microsoft.com/office/officeart/2005/8/layout/venn3"/>
    <dgm:cxn modelId="{A679636B-594E-48D1-835B-5CFAF7D77C2B}" type="presParOf" srcId="{DF69BE40-6837-4228-B166-51B788E2DCB6}" destId="{D92938D3-2580-43A7-B7FC-02A9E08502BA}" srcOrd="1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BD73C8-4851-4E77-820F-DDE804300A7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de-DE"/>
        </a:p>
      </dgm:t>
    </dgm:pt>
    <dgm:pt modelId="{9C2E3F90-3255-4960-AFC2-CC99F7963F12}">
      <dgm:prSet phldrT="[Text]" custT="1"/>
      <dgm:spPr/>
      <dgm:t>
        <a:bodyPr/>
        <a:lstStyle/>
        <a:p>
          <a:pPr>
            <a:spcAft>
              <a:spcPts val="0"/>
            </a:spcAft>
          </a:pPr>
          <a:r>
            <a:rPr lang="de-DE" sz="1400" b="1" dirty="0"/>
            <a:t>Allgemeine</a:t>
          </a:r>
        </a:p>
        <a:p>
          <a:pPr>
            <a:spcAft>
              <a:spcPts val="0"/>
            </a:spcAft>
          </a:pPr>
          <a:r>
            <a:rPr lang="de-DE" sz="1400" b="1" dirty="0"/>
            <a:t>Sprach-</a:t>
          </a:r>
          <a:r>
            <a:rPr lang="de-DE" sz="1400" b="1" dirty="0" err="1"/>
            <a:t>wissenschaft</a:t>
          </a:r>
          <a:endParaRPr lang="de-DE" sz="1400" b="1" dirty="0"/>
        </a:p>
      </dgm:t>
    </dgm:pt>
    <dgm:pt modelId="{FE965091-1308-45A1-907C-AF0C406A6131}" type="parTrans" cxnId="{42469448-3215-43D5-9B9B-3C7EB8CA3CD7}">
      <dgm:prSet/>
      <dgm:spPr/>
      <dgm:t>
        <a:bodyPr/>
        <a:lstStyle/>
        <a:p>
          <a:endParaRPr lang="de-DE"/>
        </a:p>
      </dgm:t>
    </dgm:pt>
    <dgm:pt modelId="{0BAE5FD1-9021-4E0A-A49D-81E045AE8A2D}" type="sibTrans" cxnId="{42469448-3215-43D5-9B9B-3C7EB8CA3CD7}">
      <dgm:prSet/>
      <dgm:spPr/>
      <dgm:t>
        <a:bodyPr/>
        <a:lstStyle/>
        <a:p>
          <a:endParaRPr lang="de-DE"/>
        </a:p>
      </dgm:t>
    </dgm:pt>
    <dgm:pt modelId="{2AC39FCF-D4F3-46BB-8FB1-C8CA3A06BE6F}">
      <dgm:prSet phldrT="[Text]" custT="1"/>
      <dgm:spPr/>
      <dgm:t>
        <a:bodyPr/>
        <a:lstStyle/>
        <a:p>
          <a:r>
            <a:rPr lang="de-DE" sz="1400" b="1" dirty="0"/>
            <a:t>Etymologie</a:t>
          </a:r>
        </a:p>
      </dgm:t>
    </dgm:pt>
    <dgm:pt modelId="{D45F0F3C-F4EA-4CF9-96D6-DCE9CA2FB324}" type="parTrans" cxnId="{7D5218CB-3C14-465D-8CCC-2452EDCE7819}">
      <dgm:prSet/>
      <dgm:spPr/>
      <dgm:t>
        <a:bodyPr/>
        <a:lstStyle/>
        <a:p>
          <a:endParaRPr lang="de-DE"/>
        </a:p>
      </dgm:t>
    </dgm:pt>
    <dgm:pt modelId="{48A4C00E-57FA-4F20-941C-675C5D338336}" type="sibTrans" cxnId="{7D5218CB-3C14-465D-8CCC-2452EDCE7819}">
      <dgm:prSet/>
      <dgm:spPr/>
      <dgm:t>
        <a:bodyPr/>
        <a:lstStyle/>
        <a:p>
          <a:endParaRPr lang="de-DE"/>
        </a:p>
      </dgm:t>
    </dgm:pt>
    <dgm:pt modelId="{0CCC14FB-0EF5-4D7F-909D-06D898FC40C2}">
      <dgm:prSet phldrT="[Text]" custT="1"/>
      <dgm:spPr/>
      <dgm:t>
        <a:bodyPr/>
        <a:lstStyle/>
        <a:p>
          <a:pPr>
            <a:spcAft>
              <a:spcPts val="0"/>
            </a:spcAft>
          </a:pPr>
          <a:r>
            <a:rPr lang="de-DE" sz="1400" b="1" dirty="0"/>
            <a:t>Angewandte</a:t>
          </a:r>
        </a:p>
        <a:p>
          <a:pPr>
            <a:spcAft>
              <a:spcPts val="0"/>
            </a:spcAft>
          </a:pPr>
          <a:r>
            <a:rPr lang="de-DE" sz="1400" b="1" dirty="0"/>
            <a:t>Sprach-</a:t>
          </a:r>
          <a:r>
            <a:rPr lang="de-DE" sz="1400" b="1" dirty="0" err="1"/>
            <a:t>wissenschaft</a:t>
          </a:r>
          <a:endParaRPr lang="de-DE" sz="1400" b="1" dirty="0"/>
        </a:p>
      </dgm:t>
    </dgm:pt>
    <dgm:pt modelId="{A2F293A0-F67C-4906-B43D-33F4FBEC2CB7}" type="parTrans" cxnId="{4741FD03-701E-4FD5-8C03-ED12AEE4EE65}">
      <dgm:prSet/>
      <dgm:spPr/>
      <dgm:t>
        <a:bodyPr/>
        <a:lstStyle/>
        <a:p>
          <a:endParaRPr lang="de-DE"/>
        </a:p>
      </dgm:t>
    </dgm:pt>
    <dgm:pt modelId="{2F9ABAB6-7692-4444-88DA-842453FF86D6}" type="sibTrans" cxnId="{4741FD03-701E-4FD5-8C03-ED12AEE4EE65}">
      <dgm:prSet/>
      <dgm:spPr/>
      <dgm:t>
        <a:bodyPr/>
        <a:lstStyle/>
        <a:p>
          <a:endParaRPr lang="de-DE"/>
        </a:p>
      </dgm:t>
    </dgm:pt>
    <dgm:pt modelId="{D86B4E7E-7BDF-4374-A8F8-F5BF17A7E1AF}">
      <dgm:prSet custT="1"/>
      <dgm:spPr/>
      <dgm:t>
        <a:bodyPr/>
        <a:lstStyle/>
        <a:p>
          <a:r>
            <a:rPr lang="de-DE" sz="1400" b="1" dirty="0"/>
            <a:t>Soziolinguistik</a:t>
          </a:r>
        </a:p>
      </dgm:t>
    </dgm:pt>
    <dgm:pt modelId="{316B0BA9-D018-4DE7-8D15-4D40EA30EA73}" type="parTrans" cxnId="{9412BB5D-2BCE-4CAC-815E-47EB53EC7004}">
      <dgm:prSet/>
      <dgm:spPr/>
      <dgm:t>
        <a:bodyPr/>
        <a:lstStyle/>
        <a:p>
          <a:endParaRPr lang="de-DE"/>
        </a:p>
      </dgm:t>
    </dgm:pt>
    <dgm:pt modelId="{578FA6CA-6CBB-4E3A-ABF8-F3F8D07762D9}" type="sibTrans" cxnId="{9412BB5D-2BCE-4CAC-815E-47EB53EC7004}">
      <dgm:prSet/>
      <dgm:spPr/>
      <dgm:t>
        <a:bodyPr/>
        <a:lstStyle/>
        <a:p>
          <a:endParaRPr lang="de-DE"/>
        </a:p>
      </dgm:t>
    </dgm:pt>
    <dgm:pt modelId="{E9CD7B23-8827-4E91-A503-AB0B98E6AC49}">
      <dgm:prSet phldrT="[Text]" custT="1"/>
      <dgm:spPr/>
      <dgm:t>
        <a:bodyPr/>
        <a:lstStyle/>
        <a:p>
          <a:r>
            <a:rPr lang="de-DE" sz="1400" b="1" dirty="0"/>
            <a:t>…</a:t>
          </a:r>
        </a:p>
      </dgm:t>
    </dgm:pt>
    <dgm:pt modelId="{1FAA2EB0-2668-4673-A75A-A93A4CD184F0}" type="parTrans" cxnId="{A692D90A-6332-484A-BF83-F0CF9704FC11}">
      <dgm:prSet/>
      <dgm:spPr/>
      <dgm:t>
        <a:bodyPr/>
        <a:lstStyle/>
        <a:p>
          <a:endParaRPr lang="de-DE"/>
        </a:p>
      </dgm:t>
    </dgm:pt>
    <dgm:pt modelId="{7B255D7A-081F-4AFF-9554-4D7E4C7ACDF4}" type="sibTrans" cxnId="{A692D90A-6332-484A-BF83-F0CF9704FC11}">
      <dgm:prSet/>
      <dgm:spPr/>
      <dgm:t>
        <a:bodyPr/>
        <a:lstStyle/>
        <a:p>
          <a:endParaRPr lang="de-DE"/>
        </a:p>
      </dgm:t>
    </dgm:pt>
    <dgm:pt modelId="{35C020E3-B116-42CC-8FC2-F28E1E3DE130}">
      <dgm:prSet custT="1"/>
      <dgm:spPr/>
      <dgm:t>
        <a:bodyPr/>
        <a:lstStyle/>
        <a:p>
          <a:r>
            <a:rPr lang="de-DE" sz="1400" b="1" dirty="0"/>
            <a:t>Sprachplanung / Sprachpolitik</a:t>
          </a:r>
        </a:p>
      </dgm:t>
    </dgm:pt>
    <dgm:pt modelId="{79501259-1428-4E81-AA62-EA65B42DDE80}" type="parTrans" cxnId="{2E6018D8-C79D-4992-92B4-F3496CC8244F}">
      <dgm:prSet/>
      <dgm:spPr/>
      <dgm:t>
        <a:bodyPr/>
        <a:lstStyle/>
        <a:p>
          <a:endParaRPr lang="de-DE"/>
        </a:p>
      </dgm:t>
    </dgm:pt>
    <dgm:pt modelId="{C84532CB-48FE-40CE-972D-250382BF7391}" type="sibTrans" cxnId="{2E6018D8-C79D-4992-92B4-F3496CC8244F}">
      <dgm:prSet/>
      <dgm:spPr/>
      <dgm:t>
        <a:bodyPr/>
        <a:lstStyle/>
        <a:p>
          <a:endParaRPr lang="de-DE"/>
        </a:p>
      </dgm:t>
    </dgm:pt>
    <dgm:pt modelId="{7F7A3703-BD4A-401F-823D-360F5F6C12B1}">
      <dgm:prSet custT="1"/>
      <dgm:spPr/>
      <dgm:t>
        <a:bodyPr/>
        <a:lstStyle/>
        <a:p>
          <a:r>
            <a:rPr lang="de-DE" sz="1400" b="1" dirty="0"/>
            <a:t>…</a:t>
          </a:r>
        </a:p>
      </dgm:t>
    </dgm:pt>
    <dgm:pt modelId="{821BF46C-5964-47F3-9510-C0D61775FCAD}" type="parTrans" cxnId="{7C4AF766-F7A1-41B9-AB31-3506D5525312}">
      <dgm:prSet/>
      <dgm:spPr/>
      <dgm:t>
        <a:bodyPr/>
        <a:lstStyle/>
        <a:p>
          <a:endParaRPr lang="de-DE"/>
        </a:p>
      </dgm:t>
    </dgm:pt>
    <dgm:pt modelId="{3B64EBCA-70DC-478E-B5B1-D35D33F1E7C1}" type="sibTrans" cxnId="{7C4AF766-F7A1-41B9-AB31-3506D5525312}">
      <dgm:prSet/>
      <dgm:spPr/>
      <dgm:t>
        <a:bodyPr/>
        <a:lstStyle/>
        <a:p>
          <a:endParaRPr lang="de-DE"/>
        </a:p>
      </dgm:t>
    </dgm:pt>
    <dgm:pt modelId="{444F61C1-DD65-4544-A015-1DBB215AB940}">
      <dgm:prSet phldrT="[Text]" custT="1"/>
      <dgm:spPr/>
      <dgm:t>
        <a:bodyPr/>
        <a:lstStyle/>
        <a:p>
          <a:r>
            <a:rPr lang="de-DE" sz="1400" b="1" dirty="0" err="1"/>
            <a:t>Universalienforschung</a:t>
          </a:r>
          <a:endParaRPr lang="de-DE" sz="1400" b="1" dirty="0"/>
        </a:p>
      </dgm:t>
    </dgm:pt>
    <dgm:pt modelId="{F9BB7F53-274A-43BD-9685-9D15594671FC}" type="parTrans" cxnId="{89BC8DB9-7062-40D4-8CB7-3363830D9AA1}">
      <dgm:prSet/>
      <dgm:spPr/>
      <dgm:t>
        <a:bodyPr/>
        <a:lstStyle/>
        <a:p>
          <a:endParaRPr lang="de-DE"/>
        </a:p>
      </dgm:t>
    </dgm:pt>
    <dgm:pt modelId="{7C018838-8715-4183-8453-E87ED424EDC6}" type="sibTrans" cxnId="{89BC8DB9-7062-40D4-8CB7-3363830D9AA1}">
      <dgm:prSet/>
      <dgm:spPr/>
      <dgm:t>
        <a:bodyPr/>
        <a:lstStyle/>
        <a:p>
          <a:endParaRPr lang="de-DE"/>
        </a:p>
      </dgm:t>
    </dgm:pt>
    <dgm:pt modelId="{EBB75C37-2556-4B09-BD39-2382FCB10BEB}">
      <dgm:prSet phldrT="[Text]" custT="1"/>
      <dgm:spPr/>
      <dgm:t>
        <a:bodyPr/>
        <a:lstStyle/>
        <a:p>
          <a:pPr>
            <a:spcAft>
              <a:spcPts val="0"/>
            </a:spcAft>
          </a:pPr>
          <a:r>
            <a:rPr lang="de-DE" sz="1200" b="1" dirty="0"/>
            <a:t>Vergleichende</a:t>
          </a:r>
        </a:p>
        <a:p>
          <a:pPr>
            <a:spcAft>
              <a:spcPts val="0"/>
            </a:spcAft>
          </a:pPr>
          <a:r>
            <a:rPr lang="de-DE" sz="1200" b="1" dirty="0"/>
            <a:t>Sprach-</a:t>
          </a:r>
          <a:r>
            <a:rPr lang="de-DE" sz="1200" b="1" dirty="0" err="1"/>
            <a:t>wissenschaft</a:t>
          </a:r>
          <a:endParaRPr lang="de-DE" sz="1200" b="1" dirty="0"/>
        </a:p>
      </dgm:t>
    </dgm:pt>
    <dgm:pt modelId="{F58A1D40-21C5-4024-9668-6F48FC3F4D1F}" type="sibTrans" cxnId="{52333F7B-C796-483F-B817-AC186A9FA185}">
      <dgm:prSet/>
      <dgm:spPr/>
      <dgm:t>
        <a:bodyPr/>
        <a:lstStyle/>
        <a:p>
          <a:endParaRPr lang="de-DE"/>
        </a:p>
      </dgm:t>
    </dgm:pt>
    <dgm:pt modelId="{F028B3F0-9D6C-4694-BC70-16C845CAE019}" type="parTrans" cxnId="{52333F7B-C796-483F-B817-AC186A9FA185}">
      <dgm:prSet/>
      <dgm:spPr/>
      <dgm:t>
        <a:bodyPr/>
        <a:lstStyle/>
        <a:p>
          <a:endParaRPr lang="de-DE"/>
        </a:p>
      </dgm:t>
    </dgm:pt>
    <dgm:pt modelId="{6D8E2909-4E6B-4EDD-9C6F-ACCE3FEBDADF}">
      <dgm:prSet phldrT="[Text]" custT="1"/>
      <dgm:spPr/>
      <dgm:t>
        <a:bodyPr/>
        <a:lstStyle/>
        <a:p>
          <a:r>
            <a:rPr lang="de-DE" sz="1400" b="1" dirty="0"/>
            <a:t>…</a:t>
          </a:r>
        </a:p>
      </dgm:t>
    </dgm:pt>
    <dgm:pt modelId="{137C5937-781F-449A-B4F5-C28EDE78907A}" type="sibTrans" cxnId="{AB175317-1872-4CAA-BDDB-ABEC05B60FF5}">
      <dgm:prSet/>
      <dgm:spPr/>
      <dgm:t>
        <a:bodyPr/>
        <a:lstStyle/>
        <a:p>
          <a:endParaRPr lang="de-DE"/>
        </a:p>
      </dgm:t>
    </dgm:pt>
    <dgm:pt modelId="{B987FA5A-5FA0-436B-8158-B2059ECD37DF}" type="parTrans" cxnId="{AB175317-1872-4CAA-BDDB-ABEC05B60FF5}">
      <dgm:prSet/>
      <dgm:spPr/>
      <dgm:t>
        <a:bodyPr/>
        <a:lstStyle/>
        <a:p>
          <a:endParaRPr lang="de-DE"/>
        </a:p>
      </dgm:t>
    </dgm:pt>
    <dgm:pt modelId="{0F77BC8D-1913-45F9-A521-3A31D37B8281}">
      <dgm:prSet phldrT="[Text]" custT="1"/>
      <dgm:spPr/>
      <dgm:t>
        <a:bodyPr/>
        <a:lstStyle/>
        <a:p>
          <a:r>
            <a:rPr lang="de-DE" sz="1400" b="1" dirty="0"/>
            <a:t>Semantik</a:t>
          </a:r>
        </a:p>
      </dgm:t>
    </dgm:pt>
    <dgm:pt modelId="{941E301B-487A-46D3-8C6E-37EF675CF375}" type="sibTrans" cxnId="{0FD9CC4B-4E93-46BE-AF66-892E88ECEDD3}">
      <dgm:prSet/>
      <dgm:spPr/>
      <dgm:t>
        <a:bodyPr/>
        <a:lstStyle/>
        <a:p>
          <a:endParaRPr lang="de-DE"/>
        </a:p>
      </dgm:t>
    </dgm:pt>
    <dgm:pt modelId="{4BB591CF-56E7-4F2E-B63C-3063C4DDAF54}" type="parTrans" cxnId="{0FD9CC4B-4E93-46BE-AF66-892E88ECEDD3}">
      <dgm:prSet/>
      <dgm:spPr/>
      <dgm:t>
        <a:bodyPr/>
        <a:lstStyle/>
        <a:p>
          <a:endParaRPr lang="de-DE"/>
        </a:p>
      </dgm:t>
    </dgm:pt>
    <dgm:pt modelId="{C086D0BF-1A8A-4DCB-B56E-8D0F3CB89F93}">
      <dgm:prSet phldrT="[Text]" custT="1"/>
      <dgm:spPr/>
      <dgm:t>
        <a:bodyPr/>
        <a:lstStyle/>
        <a:p>
          <a:r>
            <a:rPr lang="de-DE" sz="1400" b="1" dirty="0"/>
            <a:t>Pragmatik</a:t>
          </a:r>
        </a:p>
      </dgm:t>
    </dgm:pt>
    <dgm:pt modelId="{7BE93A68-B26C-44BC-92A2-604D1C778642}" type="sibTrans" cxnId="{99E7C398-F4A6-4508-A419-A9771A39EBAC}">
      <dgm:prSet/>
      <dgm:spPr/>
      <dgm:t>
        <a:bodyPr/>
        <a:lstStyle/>
        <a:p>
          <a:endParaRPr lang="de-DE"/>
        </a:p>
      </dgm:t>
    </dgm:pt>
    <dgm:pt modelId="{96ABF1C0-DD4B-4B95-9639-254973F3C2CD}" type="parTrans" cxnId="{99E7C398-F4A6-4508-A419-A9771A39EBAC}">
      <dgm:prSet/>
      <dgm:spPr/>
      <dgm:t>
        <a:bodyPr/>
        <a:lstStyle/>
        <a:p>
          <a:endParaRPr lang="de-DE"/>
        </a:p>
      </dgm:t>
    </dgm:pt>
    <dgm:pt modelId="{99DCF416-A32C-4D7A-AF8D-723FC309C353}">
      <dgm:prSet phldrT="[Text]" custT="1"/>
      <dgm:spPr/>
      <dgm:t>
        <a:bodyPr/>
        <a:lstStyle/>
        <a:p>
          <a:r>
            <a:rPr lang="de-DE" sz="1400" b="1" dirty="0"/>
            <a:t>Syntax</a:t>
          </a:r>
        </a:p>
      </dgm:t>
    </dgm:pt>
    <dgm:pt modelId="{9E5AFAC4-8517-4690-A008-FF615962485C}" type="sibTrans" cxnId="{43181DC8-18CC-45B9-844A-8FDF549DB17E}">
      <dgm:prSet/>
      <dgm:spPr/>
      <dgm:t>
        <a:bodyPr/>
        <a:lstStyle/>
        <a:p>
          <a:endParaRPr lang="de-DE"/>
        </a:p>
      </dgm:t>
    </dgm:pt>
    <dgm:pt modelId="{6CEFE149-148D-48A6-923D-20E0039A000E}" type="parTrans" cxnId="{43181DC8-18CC-45B9-844A-8FDF549DB17E}">
      <dgm:prSet/>
      <dgm:spPr/>
      <dgm:t>
        <a:bodyPr/>
        <a:lstStyle/>
        <a:p>
          <a:endParaRPr lang="de-DE"/>
        </a:p>
      </dgm:t>
    </dgm:pt>
    <dgm:pt modelId="{25433865-CD39-4E30-9550-C5B2A18AA3C8}">
      <dgm:prSet phldrT="[Text]" custT="1"/>
      <dgm:spPr/>
      <dgm:t>
        <a:bodyPr/>
        <a:lstStyle/>
        <a:p>
          <a:r>
            <a:rPr lang="de-DE" sz="1400" b="1" dirty="0"/>
            <a:t>Morphologie</a:t>
          </a:r>
        </a:p>
      </dgm:t>
    </dgm:pt>
    <dgm:pt modelId="{0DF8360C-0825-4A55-8E23-B9F04FEC0494}" type="sibTrans" cxnId="{A95890AC-2731-4C25-A159-A16509CF85DF}">
      <dgm:prSet/>
      <dgm:spPr/>
      <dgm:t>
        <a:bodyPr/>
        <a:lstStyle/>
        <a:p>
          <a:endParaRPr lang="de-DE"/>
        </a:p>
      </dgm:t>
    </dgm:pt>
    <dgm:pt modelId="{FEF0486E-AC2F-46A4-A565-76EA71E30491}" type="parTrans" cxnId="{A95890AC-2731-4C25-A159-A16509CF85DF}">
      <dgm:prSet/>
      <dgm:spPr/>
      <dgm:t>
        <a:bodyPr/>
        <a:lstStyle/>
        <a:p>
          <a:endParaRPr lang="de-DE"/>
        </a:p>
      </dgm:t>
    </dgm:pt>
    <dgm:pt modelId="{1BD2DB04-FB78-413F-964F-0DF7442CB2F5}">
      <dgm:prSet phldrT="[Text]" custT="1"/>
      <dgm:spPr/>
      <dgm:t>
        <a:bodyPr/>
        <a:lstStyle/>
        <a:p>
          <a:r>
            <a:rPr lang="de-DE" sz="1400" b="1" dirty="0"/>
            <a:t>Historische Sprachwissenschaft</a:t>
          </a:r>
        </a:p>
      </dgm:t>
    </dgm:pt>
    <dgm:pt modelId="{513449F5-C463-48AB-A0E5-EC4B711DD48D}" type="parTrans" cxnId="{F7E6338B-255B-4FBC-94DB-82BF377B4792}">
      <dgm:prSet/>
      <dgm:spPr/>
      <dgm:t>
        <a:bodyPr/>
        <a:lstStyle/>
        <a:p>
          <a:endParaRPr lang="de-DE"/>
        </a:p>
      </dgm:t>
    </dgm:pt>
    <dgm:pt modelId="{5F775A0A-7F9E-40FD-84EE-F6C19F941B07}" type="sibTrans" cxnId="{F7E6338B-255B-4FBC-94DB-82BF377B4792}">
      <dgm:prSet/>
      <dgm:spPr/>
      <dgm:t>
        <a:bodyPr/>
        <a:lstStyle/>
        <a:p>
          <a:endParaRPr lang="de-DE"/>
        </a:p>
      </dgm:t>
    </dgm:pt>
    <dgm:pt modelId="{0E917A89-E807-4AF0-9573-78D6E626B8A8}">
      <dgm:prSet custT="1"/>
      <dgm:spPr/>
      <dgm:t>
        <a:bodyPr/>
        <a:lstStyle/>
        <a:p>
          <a:r>
            <a:rPr lang="de-DE" sz="1400" b="1" dirty="0"/>
            <a:t>Psycholinguistik</a:t>
          </a:r>
        </a:p>
      </dgm:t>
    </dgm:pt>
    <dgm:pt modelId="{F5A7EA27-8595-49F9-975D-08CFDEEDA243}" type="parTrans" cxnId="{D6C7F285-9780-47A1-B022-D6D3F9E2E2B0}">
      <dgm:prSet/>
      <dgm:spPr/>
      <dgm:t>
        <a:bodyPr/>
        <a:lstStyle/>
        <a:p>
          <a:endParaRPr lang="de-DE"/>
        </a:p>
      </dgm:t>
    </dgm:pt>
    <dgm:pt modelId="{6AAF10B3-D059-4465-ADB7-E0C0F3C4CF61}" type="sibTrans" cxnId="{D6C7F285-9780-47A1-B022-D6D3F9E2E2B0}">
      <dgm:prSet/>
      <dgm:spPr/>
      <dgm:t>
        <a:bodyPr/>
        <a:lstStyle/>
        <a:p>
          <a:endParaRPr lang="de-DE"/>
        </a:p>
      </dgm:t>
    </dgm:pt>
    <dgm:pt modelId="{BBF69E06-B7B5-45CC-BBC8-E9D454FFDAF0}">
      <dgm:prSet phldrT="[Text]" custT="1"/>
      <dgm:spPr/>
      <dgm:t>
        <a:bodyPr/>
        <a:lstStyle/>
        <a:p>
          <a:r>
            <a:rPr lang="de-DE" sz="1400" b="1" dirty="0"/>
            <a:t>Phonetik / Phonologie </a:t>
          </a:r>
        </a:p>
      </dgm:t>
    </dgm:pt>
    <dgm:pt modelId="{99C6B395-6097-4398-92AA-AB40524F131D}" type="parTrans" cxnId="{4D8C51FE-3F7B-47EA-A2BA-7265661A17F2}">
      <dgm:prSet/>
      <dgm:spPr/>
      <dgm:t>
        <a:bodyPr/>
        <a:lstStyle/>
        <a:p>
          <a:endParaRPr lang="de-DE"/>
        </a:p>
      </dgm:t>
    </dgm:pt>
    <dgm:pt modelId="{6DE886B2-A048-4749-A490-757143B1EAC0}" type="sibTrans" cxnId="{4D8C51FE-3F7B-47EA-A2BA-7265661A17F2}">
      <dgm:prSet/>
      <dgm:spPr/>
      <dgm:t>
        <a:bodyPr/>
        <a:lstStyle/>
        <a:p>
          <a:endParaRPr lang="de-DE"/>
        </a:p>
      </dgm:t>
    </dgm:pt>
    <dgm:pt modelId="{90B3951D-ACCC-411A-945E-6AA97E459DEF}" type="pres">
      <dgm:prSet presAssocID="{C8BD73C8-4851-4E77-820F-DDE804300A74}" presName="composite" presStyleCnt="0">
        <dgm:presLayoutVars>
          <dgm:chMax val="5"/>
          <dgm:dir/>
          <dgm:animLvl val="ctr"/>
          <dgm:resizeHandles val="exact"/>
        </dgm:presLayoutVars>
      </dgm:prSet>
      <dgm:spPr/>
    </dgm:pt>
    <dgm:pt modelId="{04CB8C25-BFB7-4C2F-9172-B97063658F34}" type="pres">
      <dgm:prSet presAssocID="{C8BD73C8-4851-4E77-820F-DDE804300A74}" presName="cycle" presStyleCnt="0"/>
      <dgm:spPr/>
    </dgm:pt>
    <dgm:pt modelId="{B0DEA5FB-3D20-4FAE-9B10-410FAA1EF5DC}" type="pres">
      <dgm:prSet presAssocID="{C8BD73C8-4851-4E77-820F-DDE804300A74}" presName="centerShape" presStyleCnt="0"/>
      <dgm:spPr/>
    </dgm:pt>
    <dgm:pt modelId="{B2E80022-18D2-4BBF-93F1-0450C8B19018}" type="pres">
      <dgm:prSet presAssocID="{C8BD73C8-4851-4E77-820F-DDE804300A74}" presName="connSite" presStyleLbl="node1" presStyleIdx="0" presStyleCnt="4"/>
      <dgm:spPr/>
    </dgm:pt>
    <dgm:pt modelId="{C264DD3C-B5E0-4B85-815D-A2643A4B8497}" type="pres">
      <dgm:prSet presAssocID="{C8BD73C8-4851-4E77-820F-DDE804300A74}" presName="visible" presStyleLbl="node1" presStyleIdx="0" presStyleCnt="4" custLinFactNeighborX="128"/>
      <dgm:spPr/>
    </dgm:pt>
    <dgm:pt modelId="{D3D5C5B5-5BBA-4BBC-8F30-2B173A70135E}" type="pres">
      <dgm:prSet presAssocID="{FE965091-1308-45A1-907C-AF0C406A6131}" presName="Name25" presStyleLbl="parChTrans1D1" presStyleIdx="0" presStyleCnt="3"/>
      <dgm:spPr/>
    </dgm:pt>
    <dgm:pt modelId="{34D1C230-F7B6-4B23-87AF-04EBD2C254F9}" type="pres">
      <dgm:prSet presAssocID="{9C2E3F90-3255-4960-AFC2-CC99F7963F12}" presName="node" presStyleCnt="0"/>
      <dgm:spPr/>
    </dgm:pt>
    <dgm:pt modelId="{77460C93-C468-456B-9217-19F0024613A1}" type="pres">
      <dgm:prSet presAssocID="{9C2E3F90-3255-4960-AFC2-CC99F7963F12}" presName="parentNode" presStyleLbl="node1" presStyleIdx="1" presStyleCnt="4" custScaleX="99510">
        <dgm:presLayoutVars>
          <dgm:chMax val="1"/>
          <dgm:bulletEnabled val="1"/>
        </dgm:presLayoutVars>
      </dgm:prSet>
      <dgm:spPr/>
    </dgm:pt>
    <dgm:pt modelId="{2E14564D-29C8-4F12-93C9-84210F6821DC}" type="pres">
      <dgm:prSet presAssocID="{9C2E3F90-3255-4960-AFC2-CC99F7963F12}" presName="childNode" presStyleLbl="revTx" presStyleIdx="0" presStyleCnt="3">
        <dgm:presLayoutVars>
          <dgm:bulletEnabled val="1"/>
        </dgm:presLayoutVars>
      </dgm:prSet>
      <dgm:spPr/>
    </dgm:pt>
    <dgm:pt modelId="{CF7B09B3-3329-4DB0-8226-98435BEDEEA3}" type="pres">
      <dgm:prSet presAssocID="{F028B3F0-9D6C-4694-BC70-16C845CAE019}" presName="Name25" presStyleLbl="parChTrans1D1" presStyleIdx="1" presStyleCnt="3"/>
      <dgm:spPr/>
    </dgm:pt>
    <dgm:pt modelId="{ED1C580F-BF30-49E3-A54C-0D2F4A44C599}" type="pres">
      <dgm:prSet presAssocID="{EBB75C37-2556-4B09-BD39-2382FCB10BEB}" presName="node" presStyleCnt="0"/>
      <dgm:spPr/>
    </dgm:pt>
    <dgm:pt modelId="{E609BA89-EE54-4628-9233-FF2F4444D434}" type="pres">
      <dgm:prSet presAssocID="{EBB75C37-2556-4B09-BD39-2382FCB10BEB}" presName="parentNode" presStyleLbl="node1" presStyleIdx="2" presStyleCnt="4">
        <dgm:presLayoutVars>
          <dgm:chMax val="1"/>
          <dgm:bulletEnabled val="1"/>
        </dgm:presLayoutVars>
      </dgm:prSet>
      <dgm:spPr/>
    </dgm:pt>
    <dgm:pt modelId="{81C21E81-9886-4FDF-91B9-A14A71493E8B}" type="pres">
      <dgm:prSet presAssocID="{EBB75C37-2556-4B09-BD39-2382FCB10BEB}" presName="childNode" presStyleLbl="revTx" presStyleIdx="1" presStyleCnt="3">
        <dgm:presLayoutVars>
          <dgm:bulletEnabled val="1"/>
        </dgm:presLayoutVars>
      </dgm:prSet>
      <dgm:spPr/>
    </dgm:pt>
    <dgm:pt modelId="{62347D06-3C2D-4C95-8904-8FE6E4A3B5CD}" type="pres">
      <dgm:prSet presAssocID="{A2F293A0-F67C-4906-B43D-33F4FBEC2CB7}" presName="Name25" presStyleLbl="parChTrans1D1" presStyleIdx="2" presStyleCnt="3"/>
      <dgm:spPr/>
    </dgm:pt>
    <dgm:pt modelId="{F5C1588F-17EE-4C22-B64E-C33722B63614}" type="pres">
      <dgm:prSet presAssocID="{0CCC14FB-0EF5-4D7F-909D-06D898FC40C2}" presName="node" presStyleCnt="0"/>
      <dgm:spPr/>
    </dgm:pt>
    <dgm:pt modelId="{B2A84D26-DD29-4C55-92AF-A7541CD53632}" type="pres">
      <dgm:prSet presAssocID="{0CCC14FB-0EF5-4D7F-909D-06D898FC40C2}" presName="parentNode" presStyleLbl="node1" presStyleIdx="3" presStyleCnt="4">
        <dgm:presLayoutVars>
          <dgm:chMax val="1"/>
          <dgm:bulletEnabled val="1"/>
        </dgm:presLayoutVars>
      </dgm:prSet>
      <dgm:spPr/>
    </dgm:pt>
    <dgm:pt modelId="{E63A1C09-F544-424F-9F47-49124E7D3AF5}" type="pres">
      <dgm:prSet presAssocID="{0CCC14FB-0EF5-4D7F-909D-06D898FC40C2}" presName="childNode" presStyleLbl="revTx" presStyleIdx="2" presStyleCnt="3">
        <dgm:presLayoutVars>
          <dgm:bulletEnabled val="1"/>
        </dgm:presLayoutVars>
      </dgm:prSet>
      <dgm:spPr/>
    </dgm:pt>
  </dgm:ptLst>
  <dgm:cxnLst>
    <dgm:cxn modelId="{4741FD03-701E-4FD5-8C03-ED12AEE4EE65}" srcId="{C8BD73C8-4851-4E77-820F-DDE804300A74}" destId="{0CCC14FB-0EF5-4D7F-909D-06D898FC40C2}" srcOrd="2" destOrd="0" parTransId="{A2F293A0-F67C-4906-B43D-33F4FBEC2CB7}" sibTransId="{2F9ABAB6-7692-4444-88DA-842453FF86D6}"/>
    <dgm:cxn modelId="{A692D90A-6332-484A-BF83-F0CF9704FC11}" srcId="{EBB75C37-2556-4B09-BD39-2382FCB10BEB}" destId="{E9CD7B23-8827-4E91-A503-AB0B98E6AC49}" srcOrd="3" destOrd="0" parTransId="{1FAA2EB0-2668-4673-A75A-A93A4CD184F0}" sibTransId="{7B255D7A-081F-4AFF-9554-4D7E4C7ACDF4}"/>
    <dgm:cxn modelId="{FB86E015-EF0F-4071-B1DB-E4107220BB93}" type="presOf" srcId="{C8BD73C8-4851-4E77-820F-DDE804300A74}" destId="{90B3951D-ACCC-411A-945E-6AA97E459DEF}" srcOrd="0" destOrd="0" presId="urn:microsoft.com/office/officeart/2005/8/layout/radial2"/>
    <dgm:cxn modelId="{AB175317-1872-4CAA-BDDB-ABEC05B60FF5}" srcId="{9C2E3F90-3255-4960-AFC2-CC99F7963F12}" destId="{6D8E2909-4E6B-4EDD-9C6F-ACCE3FEBDADF}" srcOrd="5" destOrd="0" parTransId="{B987FA5A-5FA0-436B-8158-B2059ECD37DF}" sibTransId="{137C5937-781F-449A-B4F5-C28EDE78907A}"/>
    <dgm:cxn modelId="{F3B8911F-7BA0-403F-8C88-F9CF74190877}" type="presOf" srcId="{35C020E3-B116-42CC-8FC2-F28E1E3DE130}" destId="{E63A1C09-F544-424F-9F47-49124E7D3AF5}" srcOrd="0" destOrd="1" presId="urn:microsoft.com/office/officeart/2005/8/layout/radial2"/>
    <dgm:cxn modelId="{18D1FA20-25AB-4027-B892-F0614DE82B93}" type="presOf" srcId="{0E917A89-E807-4AF0-9573-78D6E626B8A8}" destId="{E63A1C09-F544-424F-9F47-49124E7D3AF5}" srcOrd="0" destOrd="2" presId="urn:microsoft.com/office/officeart/2005/8/layout/radial2"/>
    <dgm:cxn modelId="{91DF3F22-B73F-4640-9D4F-DB3CD8D455D7}" type="presOf" srcId="{FE965091-1308-45A1-907C-AF0C406A6131}" destId="{D3D5C5B5-5BBA-4BBC-8F30-2B173A70135E}" srcOrd="0" destOrd="0" presId="urn:microsoft.com/office/officeart/2005/8/layout/radial2"/>
    <dgm:cxn modelId="{5BB9A02B-49AB-4C97-86B0-E95F69213E60}" type="presOf" srcId="{6D8E2909-4E6B-4EDD-9C6F-ACCE3FEBDADF}" destId="{2E14564D-29C8-4F12-93C9-84210F6821DC}" srcOrd="0" destOrd="5" presId="urn:microsoft.com/office/officeart/2005/8/layout/radial2"/>
    <dgm:cxn modelId="{3631062E-90FE-40D9-AA03-3073BF9CA794}" type="presOf" srcId="{99DCF416-A32C-4D7A-AF8D-723FC309C353}" destId="{2E14564D-29C8-4F12-93C9-84210F6821DC}" srcOrd="0" destOrd="2" presId="urn:microsoft.com/office/officeart/2005/8/layout/radial2"/>
    <dgm:cxn modelId="{59389C3F-85FC-4F06-A4DC-B4F7A920C391}" type="presOf" srcId="{E9CD7B23-8827-4E91-A503-AB0B98E6AC49}" destId="{81C21E81-9886-4FDF-91B9-A14A71493E8B}" srcOrd="0" destOrd="3" presId="urn:microsoft.com/office/officeart/2005/8/layout/radial2"/>
    <dgm:cxn modelId="{2FE21740-77A4-4D11-8CC1-8824E6992706}" type="presOf" srcId="{F028B3F0-9D6C-4694-BC70-16C845CAE019}" destId="{CF7B09B3-3329-4DB0-8226-98435BEDEEA3}" srcOrd="0" destOrd="0" presId="urn:microsoft.com/office/officeart/2005/8/layout/radial2"/>
    <dgm:cxn modelId="{9412BB5D-2BCE-4CAC-815E-47EB53EC7004}" srcId="{0CCC14FB-0EF5-4D7F-909D-06D898FC40C2}" destId="{D86B4E7E-7BDF-4374-A8F8-F5BF17A7E1AF}" srcOrd="0" destOrd="0" parTransId="{316B0BA9-D018-4DE7-8D15-4D40EA30EA73}" sibTransId="{578FA6CA-6CBB-4E3A-ABF8-F3F8D07762D9}"/>
    <dgm:cxn modelId="{7C4AF766-F7A1-41B9-AB31-3506D5525312}" srcId="{0CCC14FB-0EF5-4D7F-909D-06D898FC40C2}" destId="{7F7A3703-BD4A-401F-823D-360F5F6C12B1}" srcOrd="3" destOrd="0" parTransId="{821BF46C-5964-47F3-9510-C0D61775FCAD}" sibTransId="{3B64EBCA-70DC-478E-B5B1-D35D33F1E7C1}"/>
    <dgm:cxn modelId="{42469448-3215-43D5-9B9B-3C7EB8CA3CD7}" srcId="{C8BD73C8-4851-4E77-820F-DDE804300A74}" destId="{9C2E3F90-3255-4960-AFC2-CC99F7963F12}" srcOrd="0" destOrd="0" parTransId="{FE965091-1308-45A1-907C-AF0C406A6131}" sibTransId="{0BAE5FD1-9021-4E0A-A49D-81E045AE8A2D}"/>
    <dgm:cxn modelId="{9A619C4A-5390-477E-AB3B-25FCA41368DF}" type="presOf" srcId="{1BD2DB04-FB78-413F-964F-0DF7442CB2F5}" destId="{81C21E81-9886-4FDF-91B9-A14A71493E8B}" srcOrd="0" destOrd="2" presId="urn:microsoft.com/office/officeart/2005/8/layout/radial2"/>
    <dgm:cxn modelId="{0FD9CC4B-4E93-46BE-AF66-892E88ECEDD3}" srcId="{9C2E3F90-3255-4960-AFC2-CC99F7963F12}" destId="{0F77BC8D-1913-45F9-A521-3A31D37B8281}" srcOrd="4" destOrd="0" parTransId="{4BB591CF-56E7-4F2E-B63C-3063C4DDAF54}" sibTransId="{941E301B-487A-46D3-8C6E-37EF675CF375}"/>
    <dgm:cxn modelId="{52333F7B-C796-483F-B817-AC186A9FA185}" srcId="{C8BD73C8-4851-4E77-820F-DDE804300A74}" destId="{EBB75C37-2556-4B09-BD39-2382FCB10BEB}" srcOrd="1" destOrd="0" parTransId="{F028B3F0-9D6C-4694-BC70-16C845CAE019}" sibTransId="{F58A1D40-21C5-4024-9668-6F48FC3F4D1F}"/>
    <dgm:cxn modelId="{1F1D4D81-ABA2-409F-9D60-81FB5FAB83CD}" type="presOf" srcId="{C086D0BF-1A8A-4DCB-B56E-8D0F3CB89F93}" destId="{2E14564D-29C8-4F12-93C9-84210F6821DC}" srcOrd="0" destOrd="3" presId="urn:microsoft.com/office/officeart/2005/8/layout/radial2"/>
    <dgm:cxn modelId="{D6C7F285-9780-47A1-B022-D6D3F9E2E2B0}" srcId="{0CCC14FB-0EF5-4D7F-909D-06D898FC40C2}" destId="{0E917A89-E807-4AF0-9573-78D6E626B8A8}" srcOrd="2" destOrd="0" parTransId="{F5A7EA27-8595-49F9-975D-08CFDEEDA243}" sibTransId="{6AAF10B3-D059-4465-ADB7-E0C0F3C4CF61}"/>
    <dgm:cxn modelId="{F7E6338B-255B-4FBC-94DB-82BF377B4792}" srcId="{EBB75C37-2556-4B09-BD39-2382FCB10BEB}" destId="{1BD2DB04-FB78-413F-964F-0DF7442CB2F5}" srcOrd="2" destOrd="0" parTransId="{513449F5-C463-48AB-A0E5-EC4B711DD48D}" sibTransId="{5F775A0A-7F9E-40FD-84EE-F6C19F941B07}"/>
    <dgm:cxn modelId="{BF57BB98-7E52-47EC-8919-6BCA9D8C6284}" type="presOf" srcId="{A2F293A0-F67C-4906-B43D-33F4FBEC2CB7}" destId="{62347D06-3C2D-4C95-8904-8FE6E4A3B5CD}" srcOrd="0" destOrd="0" presId="urn:microsoft.com/office/officeart/2005/8/layout/radial2"/>
    <dgm:cxn modelId="{99E7C398-F4A6-4508-A419-A9771A39EBAC}" srcId="{9C2E3F90-3255-4960-AFC2-CC99F7963F12}" destId="{C086D0BF-1A8A-4DCB-B56E-8D0F3CB89F93}" srcOrd="3" destOrd="0" parTransId="{96ABF1C0-DD4B-4B95-9639-254973F3C2CD}" sibTransId="{7BE93A68-B26C-44BC-92A2-604D1C778642}"/>
    <dgm:cxn modelId="{23418D9F-C447-480E-94C7-56B03D5123FB}" type="presOf" srcId="{9C2E3F90-3255-4960-AFC2-CC99F7963F12}" destId="{77460C93-C468-456B-9217-19F0024613A1}" srcOrd="0" destOrd="0" presId="urn:microsoft.com/office/officeart/2005/8/layout/radial2"/>
    <dgm:cxn modelId="{6986B1A5-C5DA-4A51-8B8E-F66702742793}" type="presOf" srcId="{25433865-CD39-4E30-9550-C5B2A18AA3C8}" destId="{2E14564D-29C8-4F12-93C9-84210F6821DC}" srcOrd="0" destOrd="1" presId="urn:microsoft.com/office/officeart/2005/8/layout/radial2"/>
    <dgm:cxn modelId="{A95890AC-2731-4C25-A159-A16509CF85DF}" srcId="{9C2E3F90-3255-4960-AFC2-CC99F7963F12}" destId="{25433865-CD39-4E30-9550-C5B2A18AA3C8}" srcOrd="1" destOrd="0" parTransId="{FEF0486E-AC2F-46A4-A565-76EA71E30491}" sibTransId="{0DF8360C-0825-4A55-8E23-B9F04FEC0494}"/>
    <dgm:cxn modelId="{767CE8AC-4EB2-4DEF-8FE6-72F9BEAE9AB9}" type="presOf" srcId="{2AC39FCF-D4F3-46BB-8FB1-C8CA3A06BE6F}" destId="{81C21E81-9886-4FDF-91B9-A14A71493E8B}" srcOrd="0" destOrd="0" presId="urn:microsoft.com/office/officeart/2005/8/layout/radial2"/>
    <dgm:cxn modelId="{927BA9B0-77B4-4283-969A-D5C3C8EE541F}" type="presOf" srcId="{BBF69E06-B7B5-45CC-BBC8-E9D454FFDAF0}" destId="{2E14564D-29C8-4F12-93C9-84210F6821DC}" srcOrd="0" destOrd="0" presId="urn:microsoft.com/office/officeart/2005/8/layout/radial2"/>
    <dgm:cxn modelId="{09695CB1-D1AC-4A97-9BD6-6455C6984F29}" type="presOf" srcId="{0F77BC8D-1913-45F9-A521-3A31D37B8281}" destId="{2E14564D-29C8-4F12-93C9-84210F6821DC}" srcOrd="0" destOrd="4" presId="urn:microsoft.com/office/officeart/2005/8/layout/radial2"/>
    <dgm:cxn modelId="{89BC8DB9-7062-40D4-8CB7-3363830D9AA1}" srcId="{EBB75C37-2556-4B09-BD39-2382FCB10BEB}" destId="{444F61C1-DD65-4544-A015-1DBB215AB940}" srcOrd="1" destOrd="0" parTransId="{F9BB7F53-274A-43BD-9685-9D15594671FC}" sibTransId="{7C018838-8715-4183-8453-E87ED424EDC6}"/>
    <dgm:cxn modelId="{43181DC8-18CC-45B9-844A-8FDF549DB17E}" srcId="{9C2E3F90-3255-4960-AFC2-CC99F7963F12}" destId="{99DCF416-A32C-4D7A-AF8D-723FC309C353}" srcOrd="2" destOrd="0" parTransId="{6CEFE149-148D-48A6-923D-20E0039A000E}" sibTransId="{9E5AFAC4-8517-4690-A008-FF615962485C}"/>
    <dgm:cxn modelId="{7D5218CB-3C14-465D-8CCC-2452EDCE7819}" srcId="{EBB75C37-2556-4B09-BD39-2382FCB10BEB}" destId="{2AC39FCF-D4F3-46BB-8FB1-C8CA3A06BE6F}" srcOrd="0" destOrd="0" parTransId="{D45F0F3C-F4EA-4CF9-96D6-DCE9CA2FB324}" sibTransId="{48A4C00E-57FA-4F20-941C-675C5D338336}"/>
    <dgm:cxn modelId="{2E6018D8-C79D-4992-92B4-F3496CC8244F}" srcId="{0CCC14FB-0EF5-4D7F-909D-06D898FC40C2}" destId="{35C020E3-B116-42CC-8FC2-F28E1E3DE130}" srcOrd="1" destOrd="0" parTransId="{79501259-1428-4E81-AA62-EA65B42DDE80}" sibTransId="{C84532CB-48FE-40CE-972D-250382BF7391}"/>
    <dgm:cxn modelId="{634C6BE1-F2C5-466A-B940-81E9EC463016}" type="presOf" srcId="{7F7A3703-BD4A-401F-823D-360F5F6C12B1}" destId="{E63A1C09-F544-424F-9F47-49124E7D3AF5}" srcOrd="0" destOrd="3" presId="urn:microsoft.com/office/officeart/2005/8/layout/radial2"/>
    <dgm:cxn modelId="{EE278FE8-1730-4EC8-A143-97C5189C8AD5}" type="presOf" srcId="{D86B4E7E-7BDF-4374-A8F8-F5BF17A7E1AF}" destId="{E63A1C09-F544-424F-9F47-49124E7D3AF5}" srcOrd="0" destOrd="0" presId="urn:microsoft.com/office/officeart/2005/8/layout/radial2"/>
    <dgm:cxn modelId="{57F52EEB-06D5-4653-B564-71EB29D06D56}" type="presOf" srcId="{444F61C1-DD65-4544-A015-1DBB215AB940}" destId="{81C21E81-9886-4FDF-91B9-A14A71493E8B}" srcOrd="0" destOrd="1" presId="urn:microsoft.com/office/officeart/2005/8/layout/radial2"/>
    <dgm:cxn modelId="{2A67A8F7-0001-402A-BAD8-FA0281997C50}" type="presOf" srcId="{EBB75C37-2556-4B09-BD39-2382FCB10BEB}" destId="{E609BA89-EE54-4628-9233-FF2F4444D434}" srcOrd="0" destOrd="0" presId="urn:microsoft.com/office/officeart/2005/8/layout/radial2"/>
    <dgm:cxn modelId="{EF519AF9-4D40-407B-8341-4F17003CCB45}" type="presOf" srcId="{0CCC14FB-0EF5-4D7F-909D-06D898FC40C2}" destId="{B2A84D26-DD29-4C55-92AF-A7541CD53632}" srcOrd="0" destOrd="0" presId="urn:microsoft.com/office/officeart/2005/8/layout/radial2"/>
    <dgm:cxn modelId="{4D8C51FE-3F7B-47EA-A2BA-7265661A17F2}" srcId="{9C2E3F90-3255-4960-AFC2-CC99F7963F12}" destId="{BBF69E06-B7B5-45CC-BBC8-E9D454FFDAF0}" srcOrd="0" destOrd="0" parTransId="{99C6B395-6097-4398-92AA-AB40524F131D}" sibTransId="{6DE886B2-A048-4749-A490-757143B1EAC0}"/>
    <dgm:cxn modelId="{322BCEED-4B78-4C43-9FC1-E8F4434F4C6E}" type="presParOf" srcId="{90B3951D-ACCC-411A-945E-6AA97E459DEF}" destId="{04CB8C25-BFB7-4C2F-9172-B97063658F34}" srcOrd="0" destOrd="0" presId="urn:microsoft.com/office/officeart/2005/8/layout/radial2"/>
    <dgm:cxn modelId="{32E68BA4-3269-4B26-84C8-8AAF0DC76012}" type="presParOf" srcId="{04CB8C25-BFB7-4C2F-9172-B97063658F34}" destId="{B0DEA5FB-3D20-4FAE-9B10-410FAA1EF5DC}" srcOrd="0" destOrd="0" presId="urn:microsoft.com/office/officeart/2005/8/layout/radial2"/>
    <dgm:cxn modelId="{E4B98853-2ED6-4554-99C0-4B69FEA82A6F}" type="presParOf" srcId="{B0DEA5FB-3D20-4FAE-9B10-410FAA1EF5DC}" destId="{B2E80022-18D2-4BBF-93F1-0450C8B19018}" srcOrd="0" destOrd="0" presId="urn:microsoft.com/office/officeart/2005/8/layout/radial2"/>
    <dgm:cxn modelId="{30BF04D0-E0E6-47F3-9E74-CFE8264CF518}" type="presParOf" srcId="{B0DEA5FB-3D20-4FAE-9B10-410FAA1EF5DC}" destId="{C264DD3C-B5E0-4B85-815D-A2643A4B8497}" srcOrd="1" destOrd="0" presId="urn:microsoft.com/office/officeart/2005/8/layout/radial2"/>
    <dgm:cxn modelId="{65EEE58C-3932-4148-B9E5-2FF4C9D8D693}" type="presParOf" srcId="{04CB8C25-BFB7-4C2F-9172-B97063658F34}" destId="{D3D5C5B5-5BBA-4BBC-8F30-2B173A70135E}" srcOrd="1" destOrd="0" presId="urn:microsoft.com/office/officeart/2005/8/layout/radial2"/>
    <dgm:cxn modelId="{B45013CE-5EC1-4319-8BE1-0EB3E4B8904D}" type="presParOf" srcId="{04CB8C25-BFB7-4C2F-9172-B97063658F34}" destId="{34D1C230-F7B6-4B23-87AF-04EBD2C254F9}" srcOrd="2" destOrd="0" presId="urn:microsoft.com/office/officeart/2005/8/layout/radial2"/>
    <dgm:cxn modelId="{A5B13CED-61F2-4BA0-AD8F-9EA347354D55}" type="presParOf" srcId="{34D1C230-F7B6-4B23-87AF-04EBD2C254F9}" destId="{77460C93-C468-456B-9217-19F0024613A1}" srcOrd="0" destOrd="0" presId="urn:microsoft.com/office/officeart/2005/8/layout/radial2"/>
    <dgm:cxn modelId="{0B34AFA7-F87A-4294-A659-0009C61EFD3E}" type="presParOf" srcId="{34D1C230-F7B6-4B23-87AF-04EBD2C254F9}" destId="{2E14564D-29C8-4F12-93C9-84210F6821DC}" srcOrd="1" destOrd="0" presId="urn:microsoft.com/office/officeart/2005/8/layout/radial2"/>
    <dgm:cxn modelId="{815D913B-D567-4DEC-ACC3-E2DDFEA5F1DF}" type="presParOf" srcId="{04CB8C25-BFB7-4C2F-9172-B97063658F34}" destId="{CF7B09B3-3329-4DB0-8226-98435BEDEEA3}" srcOrd="3" destOrd="0" presId="urn:microsoft.com/office/officeart/2005/8/layout/radial2"/>
    <dgm:cxn modelId="{02A088D1-B7C9-44F3-8357-ACB632768CCE}" type="presParOf" srcId="{04CB8C25-BFB7-4C2F-9172-B97063658F34}" destId="{ED1C580F-BF30-49E3-A54C-0D2F4A44C599}" srcOrd="4" destOrd="0" presId="urn:microsoft.com/office/officeart/2005/8/layout/radial2"/>
    <dgm:cxn modelId="{1AE516FD-41FA-4DA8-A82C-DEFAF9D976A0}" type="presParOf" srcId="{ED1C580F-BF30-49E3-A54C-0D2F4A44C599}" destId="{E609BA89-EE54-4628-9233-FF2F4444D434}" srcOrd="0" destOrd="0" presId="urn:microsoft.com/office/officeart/2005/8/layout/radial2"/>
    <dgm:cxn modelId="{AB99EF8B-1E76-4F6D-8B39-842CB0D4886A}" type="presParOf" srcId="{ED1C580F-BF30-49E3-A54C-0D2F4A44C599}" destId="{81C21E81-9886-4FDF-91B9-A14A71493E8B}" srcOrd="1" destOrd="0" presId="urn:microsoft.com/office/officeart/2005/8/layout/radial2"/>
    <dgm:cxn modelId="{1553B4CB-3BAA-4958-9006-32E0BF5317DC}" type="presParOf" srcId="{04CB8C25-BFB7-4C2F-9172-B97063658F34}" destId="{62347D06-3C2D-4C95-8904-8FE6E4A3B5CD}" srcOrd="5" destOrd="0" presId="urn:microsoft.com/office/officeart/2005/8/layout/radial2"/>
    <dgm:cxn modelId="{A7836506-D6AD-4F15-8F49-ABD65D064D23}" type="presParOf" srcId="{04CB8C25-BFB7-4C2F-9172-B97063658F34}" destId="{F5C1588F-17EE-4C22-B64E-C33722B63614}" srcOrd="6" destOrd="0" presId="urn:microsoft.com/office/officeart/2005/8/layout/radial2"/>
    <dgm:cxn modelId="{663D8250-5AAD-42DB-9E26-073E24361772}" type="presParOf" srcId="{F5C1588F-17EE-4C22-B64E-C33722B63614}" destId="{B2A84D26-DD29-4C55-92AF-A7541CD53632}" srcOrd="0" destOrd="0" presId="urn:microsoft.com/office/officeart/2005/8/layout/radial2"/>
    <dgm:cxn modelId="{A7A50464-2C3B-4326-BE7D-65737D2BD011}" type="presParOf" srcId="{F5C1588F-17EE-4C22-B64E-C33722B63614}" destId="{E63A1C09-F544-424F-9F47-49124E7D3AF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D73C8-4851-4E77-820F-DDE804300A74}"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de-DE"/>
        </a:p>
      </dgm:t>
    </dgm:pt>
    <dgm:pt modelId="{9C2E3F90-3255-4960-AFC2-CC99F7963F12}">
      <dgm:prSet phldrT="[Text]" custT="1"/>
      <dgm:spPr/>
      <dgm:t>
        <a:bodyPr/>
        <a:lstStyle/>
        <a:p>
          <a:pPr>
            <a:spcAft>
              <a:spcPts val="0"/>
            </a:spcAft>
          </a:pPr>
          <a:r>
            <a:rPr lang="de-DE" sz="1400" b="1" dirty="0"/>
            <a:t>Allgemeine</a:t>
          </a:r>
          <a:r>
            <a:rPr lang="de-DE" sz="1400" b="1" baseline="0" dirty="0"/>
            <a:t> Literatur-</a:t>
          </a:r>
          <a:r>
            <a:rPr lang="de-DE" sz="1400" b="1" baseline="0" dirty="0" err="1"/>
            <a:t>wissenschaft</a:t>
          </a:r>
          <a:endParaRPr lang="de-DE" sz="1400" b="1" dirty="0"/>
        </a:p>
      </dgm:t>
    </dgm:pt>
    <dgm:pt modelId="{FE965091-1308-45A1-907C-AF0C406A6131}" type="parTrans" cxnId="{42469448-3215-43D5-9B9B-3C7EB8CA3CD7}">
      <dgm:prSet/>
      <dgm:spPr/>
      <dgm:t>
        <a:bodyPr/>
        <a:lstStyle/>
        <a:p>
          <a:endParaRPr lang="de-DE"/>
        </a:p>
      </dgm:t>
    </dgm:pt>
    <dgm:pt modelId="{0BAE5FD1-9021-4E0A-A49D-81E045AE8A2D}" type="sibTrans" cxnId="{42469448-3215-43D5-9B9B-3C7EB8CA3CD7}">
      <dgm:prSet/>
      <dgm:spPr/>
      <dgm:t>
        <a:bodyPr/>
        <a:lstStyle/>
        <a:p>
          <a:endParaRPr lang="de-DE"/>
        </a:p>
      </dgm:t>
    </dgm:pt>
    <dgm:pt modelId="{2AC39FCF-D4F3-46BB-8FB1-C8CA3A06BE6F}">
      <dgm:prSet phldrT="[Text]" custT="1"/>
      <dgm:spPr/>
      <dgm:t>
        <a:bodyPr/>
        <a:lstStyle/>
        <a:p>
          <a:r>
            <a:rPr lang="de-DE" sz="1400" b="1" dirty="0"/>
            <a:t>Romanische Literatur-</a:t>
          </a:r>
          <a:r>
            <a:rPr lang="de-DE" sz="1400" b="1" dirty="0" err="1"/>
            <a:t>wissenschaft</a:t>
          </a:r>
          <a:r>
            <a:rPr lang="de-DE" sz="1400" b="1" dirty="0"/>
            <a:t> I</a:t>
          </a:r>
        </a:p>
      </dgm:t>
    </dgm:pt>
    <dgm:pt modelId="{D45F0F3C-F4EA-4CF9-96D6-DCE9CA2FB324}" type="parTrans" cxnId="{7D5218CB-3C14-465D-8CCC-2452EDCE7819}">
      <dgm:prSet/>
      <dgm:spPr/>
      <dgm:t>
        <a:bodyPr/>
        <a:lstStyle/>
        <a:p>
          <a:endParaRPr lang="de-DE"/>
        </a:p>
      </dgm:t>
    </dgm:pt>
    <dgm:pt modelId="{48A4C00E-57FA-4F20-941C-675C5D338336}" type="sibTrans" cxnId="{7D5218CB-3C14-465D-8CCC-2452EDCE7819}">
      <dgm:prSet/>
      <dgm:spPr/>
      <dgm:t>
        <a:bodyPr/>
        <a:lstStyle/>
        <a:p>
          <a:endParaRPr lang="de-DE"/>
        </a:p>
      </dgm:t>
    </dgm:pt>
    <dgm:pt modelId="{0CCC14FB-0EF5-4D7F-909D-06D898FC40C2}">
      <dgm:prSet phldrT="[Text]" custT="1"/>
      <dgm:spPr/>
      <dgm:t>
        <a:bodyPr/>
        <a:lstStyle/>
        <a:p>
          <a:pPr>
            <a:spcAft>
              <a:spcPts val="0"/>
            </a:spcAft>
          </a:pPr>
          <a:r>
            <a:rPr lang="de-DE" sz="1400" b="1" dirty="0"/>
            <a:t>Romanische Literatur-</a:t>
          </a:r>
          <a:r>
            <a:rPr lang="de-DE" sz="1400" b="1" dirty="0" err="1"/>
            <a:t>wissenschaft</a:t>
          </a:r>
          <a:r>
            <a:rPr lang="de-DE" sz="1400" b="1" dirty="0"/>
            <a:t> II</a:t>
          </a:r>
        </a:p>
      </dgm:t>
    </dgm:pt>
    <dgm:pt modelId="{A2F293A0-F67C-4906-B43D-33F4FBEC2CB7}" type="parTrans" cxnId="{4741FD03-701E-4FD5-8C03-ED12AEE4EE65}">
      <dgm:prSet/>
      <dgm:spPr/>
      <dgm:t>
        <a:bodyPr/>
        <a:lstStyle/>
        <a:p>
          <a:endParaRPr lang="de-DE"/>
        </a:p>
      </dgm:t>
    </dgm:pt>
    <dgm:pt modelId="{2F9ABAB6-7692-4444-88DA-842453FF86D6}" type="sibTrans" cxnId="{4741FD03-701E-4FD5-8C03-ED12AEE4EE65}">
      <dgm:prSet/>
      <dgm:spPr/>
      <dgm:t>
        <a:bodyPr/>
        <a:lstStyle/>
        <a:p>
          <a:endParaRPr lang="de-DE"/>
        </a:p>
      </dgm:t>
    </dgm:pt>
    <dgm:pt modelId="{D86B4E7E-7BDF-4374-A8F8-F5BF17A7E1AF}">
      <dgm:prSet custT="1"/>
      <dgm:spPr/>
      <dgm:t>
        <a:bodyPr/>
        <a:lstStyle/>
        <a:p>
          <a:endParaRPr lang="de-DE" sz="1400" b="1" dirty="0"/>
        </a:p>
      </dgm:t>
    </dgm:pt>
    <dgm:pt modelId="{316B0BA9-D018-4DE7-8D15-4D40EA30EA73}" type="parTrans" cxnId="{9412BB5D-2BCE-4CAC-815E-47EB53EC7004}">
      <dgm:prSet/>
      <dgm:spPr/>
      <dgm:t>
        <a:bodyPr/>
        <a:lstStyle/>
        <a:p>
          <a:endParaRPr lang="de-DE"/>
        </a:p>
      </dgm:t>
    </dgm:pt>
    <dgm:pt modelId="{578FA6CA-6CBB-4E3A-ABF8-F3F8D07762D9}" type="sibTrans" cxnId="{9412BB5D-2BCE-4CAC-815E-47EB53EC7004}">
      <dgm:prSet/>
      <dgm:spPr/>
      <dgm:t>
        <a:bodyPr/>
        <a:lstStyle/>
        <a:p>
          <a:endParaRPr lang="de-DE"/>
        </a:p>
      </dgm:t>
    </dgm:pt>
    <dgm:pt modelId="{E9CD7B23-8827-4E91-A503-AB0B98E6AC49}">
      <dgm:prSet phldrT="[Text]" custT="1"/>
      <dgm:spPr/>
      <dgm:t>
        <a:bodyPr/>
        <a:lstStyle/>
        <a:p>
          <a:r>
            <a:rPr lang="de-DE" sz="1400" b="1" dirty="0"/>
            <a:t>Lektüre der Literaturen der Romania</a:t>
          </a:r>
        </a:p>
      </dgm:t>
    </dgm:pt>
    <dgm:pt modelId="{1FAA2EB0-2668-4673-A75A-A93A4CD184F0}" type="parTrans" cxnId="{A692D90A-6332-484A-BF83-F0CF9704FC11}">
      <dgm:prSet/>
      <dgm:spPr/>
      <dgm:t>
        <a:bodyPr/>
        <a:lstStyle/>
        <a:p>
          <a:endParaRPr lang="de-DE"/>
        </a:p>
      </dgm:t>
    </dgm:pt>
    <dgm:pt modelId="{7B255D7A-081F-4AFF-9554-4D7E4C7ACDF4}" type="sibTrans" cxnId="{A692D90A-6332-484A-BF83-F0CF9704FC11}">
      <dgm:prSet/>
      <dgm:spPr/>
      <dgm:t>
        <a:bodyPr/>
        <a:lstStyle/>
        <a:p>
          <a:endParaRPr lang="de-DE"/>
        </a:p>
      </dgm:t>
    </dgm:pt>
    <dgm:pt modelId="{F24A1C83-FB30-4238-9382-FE7038B865B9}">
      <dgm:prSet custT="1"/>
      <dgm:spPr/>
      <dgm:t>
        <a:bodyPr/>
        <a:lstStyle/>
        <a:p>
          <a:r>
            <a:rPr lang="de-DE" sz="1400" b="1" dirty="0"/>
            <a:t>Ziel der Literatur-</a:t>
          </a:r>
          <a:r>
            <a:rPr lang="de-DE" sz="1400" b="1" dirty="0" err="1"/>
            <a:t>wissenschaft</a:t>
          </a:r>
          <a:r>
            <a:rPr lang="de-DE" sz="1400" b="1" dirty="0"/>
            <a:t> ist es, die Fähigkeit der Lektüre von einzelnen Werken zu erwerben</a:t>
          </a:r>
        </a:p>
      </dgm:t>
    </dgm:pt>
    <dgm:pt modelId="{FCA1DF9A-97C2-4788-90F4-84D9FC6834B1}" type="parTrans" cxnId="{C76575D1-1220-4C8E-A5CA-26DB717D31E8}">
      <dgm:prSet/>
      <dgm:spPr/>
      <dgm:t>
        <a:bodyPr/>
        <a:lstStyle/>
        <a:p>
          <a:endParaRPr lang="de-DE"/>
        </a:p>
      </dgm:t>
    </dgm:pt>
    <dgm:pt modelId="{2E17900D-BC2F-49EC-BE21-2C80251DB5DB}" type="sibTrans" cxnId="{C76575D1-1220-4C8E-A5CA-26DB717D31E8}">
      <dgm:prSet/>
      <dgm:spPr/>
      <dgm:t>
        <a:bodyPr/>
        <a:lstStyle/>
        <a:p>
          <a:endParaRPr lang="de-DE"/>
        </a:p>
      </dgm:t>
    </dgm:pt>
    <dgm:pt modelId="{7F7A3703-BD4A-401F-823D-360F5F6C12B1}">
      <dgm:prSet custT="1"/>
      <dgm:spPr/>
      <dgm:t>
        <a:bodyPr/>
        <a:lstStyle/>
        <a:p>
          <a:r>
            <a:rPr lang="de-DE" sz="1400" b="1" dirty="0"/>
            <a:t>…</a:t>
          </a:r>
        </a:p>
      </dgm:t>
    </dgm:pt>
    <dgm:pt modelId="{821BF46C-5964-47F3-9510-C0D61775FCAD}" type="parTrans" cxnId="{7C4AF766-F7A1-41B9-AB31-3506D5525312}">
      <dgm:prSet/>
      <dgm:spPr/>
      <dgm:t>
        <a:bodyPr/>
        <a:lstStyle/>
        <a:p>
          <a:endParaRPr lang="de-DE"/>
        </a:p>
      </dgm:t>
    </dgm:pt>
    <dgm:pt modelId="{3B64EBCA-70DC-478E-B5B1-D35D33F1E7C1}" type="sibTrans" cxnId="{7C4AF766-F7A1-41B9-AB31-3506D5525312}">
      <dgm:prSet/>
      <dgm:spPr/>
      <dgm:t>
        <a:bodyPr/>
        <a:lstStyle/>
        <a:p>
          <a:endParaRPr lang="de-DE"/>
        </a:p>
      </dgm:t>
    </dgm:pt>
    <dgm:pt modelId="{6D8E2909-4E6B-4EDD-9C6F-ACCE3FEBDADF}">
      <dgm:prSet phldrT="[Text]" custT="1"/>
      <dgm:spPr/>
      <dgm:t>
        <a:bodyPr/>
        <a:lstStyle/>
        <a:p>
          <a:r>
            <a:rPr lang="de-DE" sz="1400" b="1" dirty="0">
              <a:latin typeface="+mn-lt"/>
              <a:cs typeface="Arial" pitchFamily="34" charset="0"/>
            </a:rPr>
            <a:t>Literaturtheorie</a:t>
          </a:r>
        </a:p>
      </dgm:t>
    </dgm:pt>
    <dgm:pt modelId="{137C5937-781F-449A-B4F5-C28EDE78907A}" type="sibTrans" cxnId="{AB175317-1872-4CAA-BDDB-ABEC05B60FF5}">
      <dgm:prSet/>
      <dgm:spPr/>
      <dgm:t>
        <a:bodyPr/>
        <a:lstStyle/>
        <a:p>
          <a:endParaRPr lang="de-DE"/>
        </a:p>
      </dgm:t>
    </dgm:pt>
    <dgm:pt modelId="{B987FA5A-5FA0-436B-8158-B2059ECD37DF}" type="parTrans" cxnId="{AB175317-1872-4CAA-BDDB-ABEC05B60FF5}">
      <dgm:prSet/>
      <dgm:spPr/>
      <dgm:t>
        <a:bodyPr/>
        <a:lstStyle/>
        <a:p>
          <a:endParaRPr lang="de-DE"/>
        </a:p>
      </dgm:t>
    </dgm:pt>
    <dgm:pt modelId="{BBF69E06-B7B5-45CC-BBC8-E9D454FFDAF0}">
      <dgm:prSet phldrT="[Text]" custT="1"/>
      <dgm:spPr/>
      <dgm:t>
        <a:bodyPr/>
        <a:lstStyle/>
        <a:p>
          <a:r>
            <a:rPr lang="de-DE" sz="1400" b="1" dirty="0">
              <a:latin typeface="+mn-lt"/>
              <a:cs typeface="Arial" pitchFamily="34" charset="0"/>
            </a:rPr>
            <a:t>Literaturgeschichte</a:t>
          </a:r>
        </a:p>
      </dgm:t>
    </dgm:pt>
    <dgm:pt modelId="{99C6B395-6097-4398-92AA-AB40524F131D}" type="parTrans" cxnId="{4D8C51FE-3F7B-47EA-A2BA-7265661A17F2}">
      <dgm:prSet/>
      <dgm:spPr/>
      <dgm:t>
        <a:bodyPr/>
        <a:lstStyle/>
        <a:p>
          <a:endParaRPr lang="de-DE"/>
        </a:p>
      </dgm:t>
    </dgm:pt>
    <dgm:pt modelId="{6DE886B2-A048-4749-A490-757143B1EAC0}" type="sibTrans" cxnId="{4D8C51FE-3F7B-47EA-A2BA-7265661A17F2}">
      <dgm:prSet/>
      <dgm:spPr/>
      <dgm:t>
        <a:bodyPr/>
        <a:lstStyle/>
        <a:p>
          <a:endParaRPr lang="de-DE"/>
        </a:p>
      </dgm:t>
    </dgm:pt>
    <dgm:pt modelId="{9E534FF6-C90F-464A-9A37-650D3FF31C81}">
      <dgm:prSet phldrT="[Text]" custT="1"/>
      <dgm:spPr/>
      <dgm:t>
        <a:bodyPr/>
        <a:lstStyle/>
        <a:p>
          <a:r>
            <a:rPr lang="de-DE" sz="1400" b="1" dirty="0">
              <a:latin typeface="+mn-lt"/>
              <a:cs typeface="Arial" pitchFamily="34" charset="0"/>
            </a:rPr>
            <a:t>Literaturkritik</a:t>
          </a:r>
        </a:p>
      </dgm:t>
    </dgm:pt>
    <dgm:pt modelId="{7A42B58E-8F97-41E9-A612-920E20767694}" type="parTrans" cxnId="{B002B6CE-BCE8-44C2-A0ED-33B3836F750D}">
      <dgm:prSet/>
      <dgm:spPr/>
      <dgm:t>
        <a:bodyPr/>
        <a:lstStyle/>
        <a:p>
          <a:endParaRPr lang="de-DE"/>
        </a:p>
      </dgm:t>
    </dgm:pt>
    <dgm:pt modelId="{F989B73A-86B9-43CB-9861-1F60E034E94D}" type="sibTrans" cxnId="{B002B6CE-BCE8-44C2-A0ED-33B3836F750D}">
      <dgm:prSet/>
      <dgm:spPr/>
      <dgm:t>
        <a:bodyPr/>
        <a:lstStyle/>
        <a:p>
          <a:endParaRPr lang="de-DE"/>
        </a:p>
      </dgm:t>
    </dgm:pt>
    <dgm:pt modelId="{B407D28A-C3B5-4302-88C4-88E08C14A473}">
      <dgm:prSet phldrT="[Text]" custT="1"/>
      <dgm:spPr/>
      <dgm:t>
        <a:bodyPr/>
        <a:lstStyle/>
        <a:p>
          <a:r>
            <a:rPr lang="de-DE" sz="1400" b="1" dirty="0"/>
            <a:t>Textinterpretationen der Werke  z.B. im Kontext ihres gesellschaftlichen und kulturellen Zusammenhangs</a:t>
          </a:r>
        </a:p>
      </dgm:t>
    </dgm:pt>
    <dgm:pt modelId="{CA2CB89C-EA0F-42E8-8D22-6C3F26801DBF}" type="parTrans" cxnId="{3D1F557B-8C3A-477C-97AC-FF333510BE1B}">
      <dgm:prSet/>
      <dgm:spPr/>
      <dgm:t>
        <a:bodyPr/>
        <a:lstStyle/>
        <a:p>
          <a:endParaRPr lang="de-DE"/>
        </a:p>
      </dgm:t>
    </dgm:pt>
    <dgm:pt modelId="{EF500CA2-12A2-4CE3-B262-52B63F4775F3}" type="sibTrans" cxnId="{3D1F557B-8C3A-477C-97AC-FF333510BE1B}">
      <dgm:prSet/>
      <dgm:spPr/>
      <dgm:t>
        <a:bodyPr/>
        <a:lstStyle/>
        <a:p>
          <a:endParaRPr lang="de-DE"/>
        </a:p>
      </dgm:t>
    </dgm:pt>
    <dgm:pt modelId="{90B3951D-ACCC-411A-945E-6AA97E459DEF}" type="pres">
      <dgm:prSet presAssocID="{C8BD73C8-4851-4E77-820F-DDE804300A74}" presName="composite" presStyleCnt="0">
        <dgm:presLayoutVars>
          <dgm:chMax val="5"/>
          <dgm:dir/>
          <dgm:animLvl val="ctr"/>
          <dgm:resizeHandles val="exact"/>
        </dgm:presLayoutVars>
      </dgm:prSet>
      <dgm:spPr/>
    </dgm:pt>
    <dgm:pt modelId="{04CB8C25-BFB7-4C2F-9172-B97063658F34}" type="pres">
      <dgm:prSet presAssocID="{C8BD73C8-4851-4E77-820F-DDE804300A74}" presName="cycle" presStyleCnt="0"/>
      <dgm:spPr/>
    </dgm:pt>
    <dgm:pt modelId="{B0DEA5FB-3D20-4FAE-9B10-410FAA1EF5DC}" type="pres">
      <dgm:prSet presAssocID="{C8BD73C8-4851-4E77-820F-DDE804300A74}" presName="centerShape" presStyleCnt="0"/>
      <dgm:spPr/>
    </dgm:pt>
    <dgm:pt modelId="{B2E80022-18D2-4BBF-93F1-0450C8B19018}" type="pres">
      <dgm:prSet presAssocID="{C8BD73C8-4851-4E77-820F-DDE804300A74}" presName="connSite" presStyleLbl="node1" presStyleIdx="0" presStyleCnt="4"/>
      <dgm:spPr/>
    </dgm:pt>
    <dgm:pt modelId="{C264DD3C-B5E0-4B85-815D-A2643A4B8497}" type="pres">
      <dgm:prSet presAssocID="{C8BD73C8-4851-4E77-820F-DDE804300A74}" presName="visible" presStyleLbl="node1" presStyleIdx="0" presStyleCnt="4" custLinFactNeighborX="128"/>
      <dgm:spPr/>
    </dgm:pt>
    <dgm:pt modelId="{D3D5C5B5-5BBA-4BBC-8F30-2B173A70135E}" type="pres">
      <dgm:prSet presAssocID="{FE965091-1308-45A1-907C-AF0C406A6131}" presName="Name25" presStyleLbl="parChTrans1D1" presStyleIdx="0" presStyleCnt="3"/>
      <dgm:spPr/>
    </dgm:pt>
    <dgm:pt modelId="{34D1C230-F7B6-4B23-87AF-04EBD2C254F9}" type="pres">
      <dgm:prSet presAssocID="{9C2E3F90-3255-4960-AFC2-CC99F7963F12}" presName="node" presStyleCnt="0"/>
      <dgm:spPr/>
    </dgm:pt>
    <dgm:pt modelId="{77460C93-C468-456B-9217-19F0024613A1}" type="pres">
      <dgm:prSet presAssocID="{9C2E3F90-3255-4960-AFC2-CC99F7963F12}" presName="parentNode" presStyleLbl="node1" presStyleIdx="1" presStyleCnt="4" custScaleX="99510">
        <dgm:presLayoutVars>
          <dgm:chMax val="1"/>
          <dgm:bulletEnabled val="1"/>
        </dgm:presLayoutVars>
      </dgm:prSet>
      <dgm:spPr/>
    </dgm:pt>
    <dgm:pt modelId="{2E14564D-29C8-4F12-93C9-84210F6821DC}" type="pres">
      <dgm:prSet presAssocID="{9C2E3F90-3255-4960-AFC2-CC99F7963F12}" presName="childNode" presStyleLbl="revTx" presStyleIdx="0" presStyleCnt="3">
        <dgm:presLayoutVars>
          <dgm:bulletEnabled val="1"/>
        </dgm:presLayoutVars>
      </dgm:prSet>
      <dgm:spPr/>
    </dgm:pt>
    <dgm:pt modelId="{0C6BA223-8819-46F7-8485-4794D91A02A8}" type="pres">
      <dgm:prSet presAssocID="{D45F0F3C-F4EA-4CF9-96D6-DCE9CA2FB324}" presName="Name25" presStyleLbl="parChTrans1D1" presStyleIdx="1" presStyleCnt="3"/>
      <dgm:spPr/>
    </dgm:pt>
    <dgm:pt modelId="{B1307667-0458-478E-A0E7-FBCB71DA455B}" type="pres">
      <dgm:prSet presAssocID="{2AC39FCF-D4F3-46BB-8FB1-C8CA3A06BE6F}" presName="node" presStyleCnt="0"/>
      <dgm:spPr/>
    </dgm:pt>
    <dgm:pt modelId="{2C732B64-948A-4A74-9769-22840E501A4F}" type="pres">
      <dgm:prSet presAssocID="{2AC39FCF-D4F3-46BB-8FB1-C8CA3A06BE6F}" presName="parentNode" presStyleLbl="node1" presStyleIdx="2" presStyleCnt="4" custLinFactNeighborX="465" custLinFactNeighborY="3884">
        <dgm:presLayoutVars>
          <dgm:chMax val="1"/>
          <dgm:bulletEnabled val="1"/>
        </dgm:presLayoutVars>
      </dgm:prSet>
      <dgm:spPr/>
    </dgm:pt>
    <dgm:pt modelId="{9223F7AC-D6AF-4375-BBA8-4119D3146A6A}" type="pres">
      <dgm:prSet presAssocID="{2AC39FCF-D4F3-46BB-8FB1-C8CA3A06BE6F}" presName="childNode" presStyleLbl="revTx" presStyleIdx="1" presStyleCnt="3">
        <dgm:presLayoutVars>
          <dgm:bulletEnabled val="1"/>
        </dgm:presLayoutVars>
      </dgm:prSet>
      <dgm:spPr/>
    </dgm:pt>
    <dgm:pt modelId="{62347D06-3C2D-4C95-8904-8FE6E4A3B5CD}" type="pres">
      <dgm:prSet presAssocID="{A2F293A0-F67C-4906-B43D-33F4FBEC2CB7}" presName="Name25" presStyleLbl="parChTrans1D1" presStyleIdx="2" presStyleCnt="3"/>
      <dgm:spPr/>
    </dgm:pt>
    <dgm:pt modelId="{F5C1588F-17EE-4C22-B64E-C33722B63614}" type="pres">
      <dgm:prSet presAssocID="{0CCC14FB-0EF5-4D7F-909D-06D898FC40C2}" presName="node" presStyleCnt="0"/>
      <dgm:spPr/>
    </dgm:pt>
    <dgm:pt modelId="{B2A84D26-DD29-4C55-92AF-A7541CD53632}" type="pres">
      <dgm:prSet presAssocID="{0CCC14FB-0EF5-4D7F-909D-06D898FC40C2}" presName="parentNode" presStyleLbl="node1" presStyleIdx="3" presStyleCnt="4">
        <dgm:presLayoutVars>
          <dgm:chMax val="1"/>
          <dgm:bulletEnabled val="1"/>
        </dgm:presLayoutVars>
      </dgm:prSet>
      <dgm:spPr/>
    </dgm:pt>
    <dgm:pt modelId="{E63A1C09-F544-424F-9F47-49124E7D3AF5}" type="pres">
      <dgm:prSet presAssocID="{0CCC14FB-0EF5-4D7F-909D-06D898FC40C2}" presName="childNode" presStyleLbl="revTx" presStyleIdx="2" presStyleCnt="3">
        <dgm:presLayoutVars>
          <dgm:bulletEnabled val="1"/>
        </dgm:presLayoutVars>
      </dgm:prSet>
      <dgm:spPr/>
    </dgm:pt>
  </dgm:ptLst>
  <dgm:cxnLst>
    <dgm:cxn modelId="{4741FD03-701E-4FD5-8C03-ED12AEE4EE65}" srcId="{C8BD73C8-4851-4E77-820F-DDE804300A74}" destId="{0CCC14FB-0EF5-4D7F-909D-06D898FC40C2}" srcOrd="2" destOrd="0" parTransId="{A2F293A0-F67C-4906-B43D-33F4FBEC2CB7}" sibTransId="{2F9ABAB6-7692-4444-88DA-842453FF86D6}"/>
    <dgm:cxn modelId="{A692D90A-6332-484A-BF83-F0CF9704FC11}" srcId="{2AC39FCF-D4F3-46BB-8FB1-C8CA3A06BE6F}" destId="{E9CD7B23-8827-4E91-A503-AB0B98E6AC49}" srcOrd="0" destOrd="0" parTransId="{1FAA2EB0-2668-4673-A75A-A93A4CD184F0}" sibTransId="{7B255D7A-081F-4AFF-9554-4D7E4C7ACDF4}"/>
    <dgm:cxn modelId="{AB175317-1872-4CAA-BDDB-ABEC05B60FF5}" srcId="{9C2E3F90-3255-4960-AFC2-CC99F7963F12}" destId="{6D8E2909-4E6B-4EDD-9C6F-ACCE3FEBDADF}" srcOrd="1" destOrd="0" parTransId="{B987FA5A-5FA0-436B-8158-B2059ECD37DF}" sibTransId="{137C5937-781F-449A-B4F5-C28EDE78907A}"/>
    <dgm:cxn modelId="{20582C22-A20A-49C4-94AE-54B11B973650}" type="presOf" srcId="{2AC39FCF-D4F3-46BB-8FB1-C8CA3A06BE6F}" destId="{2C732B64-948A-4A74-9769-22840E501A4F}" srcOrd="0" destOrd="0" presId="urn:microsoft.com/office/officeart/2005/8/layout/radial2"/>
    <dgm:cxn modelId="{53337025-B4D5-4DE8-BDCF-DA787C7F05FC}" type="presOf" srcId="{F24A1C83-FB30-4238-9382-FE7038B865B9}" destId="{E63A1C09-F544-424F-9F47-49124E7D3AF5}" srcOrd="0" destOrd="1" presId="urn:microsoft.com/office/officeart/2005/8/layout/radial2"/>
    <dgm:cxn modelId="{68F94E2B-F168-487E-B32C-53A5C3537B6A}" type="presOf" srcId="{D86B4E7E-7BDF-4374-A8F8-F5BF17A7E1AF}" destId="{E63A1C09-F544-424F-9F47-49124E7D3AF5}" srcOrd="0" destOrd="0" presId="urn:microsoft.com/office/officeart/2005/8/layout/radial2"/>
    <dgm:cxn modelId="{12C57A36-7086-4C04-A95F-91A40F6BCAA7}" type="presOf" srcId="{B407D28A-C3B5-4302-88C4-88E08C14A473}" destId="{9223F7AC-D6AF-4375-BBA8-4119D3146A6A}" srcOrd="0" destOrd="1" presId="urn:microsoft.com/office/officeart/2005/8/layout/radial2"/>
    <dgm:cxn modelId="{9412BB5D-2BCE-4CAC-815E-47EB53EC7004}" srcId="{0CCC14FB-0EF5-4D7F-909D-06D898FC40C2}" destId="{D86B4E7E-7BDF-4374-A8F8-F5BF17A7E1AF}" srcOrd="0" destOrd="0" parTransId="{316B0BA9-D018-4DE7-8D15-4D40EA30EA73}" sibTransId="{578FA6CA-6CBB-4E3A-ABF8-F3F8D07762D9}"/>
    <dgm:cxn modelId="{E8A26B5E-D91F-464E-884C-44E954A4DE9C}" type="presOf" srcId="{FE965091-1308-45A1-907C-AF0C406A6131}" destId="{D3D5C5B5-5BBA-4BBC-8F30-2B173A70135E}" srcOrd="0" destOrd="0" presId="urn:microsoft.com/office/officeart/2005/8/layout/radial2"/>
    <dgm:cxn modelId="{F72C9663-4FF4-4FF2-8D06-7EE6B0C0F47C}" type="presOf" srcId="{BBF69E06-B7B5-45CC-BBC8-E9D454FFDAF0}" destId="{2E14564D-29C8-4F12-93C9-84210F6821DC}" srcOrd="0" destOrd="0" presId="urn:microsoft.com/office/officeart/2005/8/layout/radial2"/>
    <dgm:cxn modelId="{7C4AF766-F7A1-41B9-AB31-3506D5525312}" srcId="{0CCC14FB-0EF5-4D7F-909D-06D898FC40C2}" destId="{7F7A3703-BD4A-401F-823D-360F5F6C12B1}" srcOrd="2" destOrd="0" parTransId="{821BF46C-5964-47F3-9510-C0D61775FCAD}" sibTransId="{3B64EBCA-70DC-478E-B5B1-D35D33F1E7C1}"/>
    <dgm:cxn modelId="{42469448-3215-43D5-9B9B-3C7EB8CA3CD7}" srcId="{C8BD73C8-4851-4E77-820F-DDE804300A74}" destId="{9C2E3F90-3255-4960-AFC2-CC99F7963F12}" srcOrd="0" destOrd="0" parTransId="{FE965091-1308-45A1-907C-AF0C406A6131}" sibTransId="{0BAE5FD1-9021-4E0A-A49D-81E045AE8A2D}"/>
    <dgm:cxn modelId="{1849ED4F-299C-4CF4-9080-45356985C9F0}" type="presOf" srcId="{6D8E2909-4E6B-4EDD-9C6F-ACCE3FEBDADF}" destId="{2E14564D-29C8-4F12-93C9-84210F6821DC}" srcOrd="0" destOrd="1" presId="urn:microsoft.com/office/officeart/2005/8/layout/radial2"/>
    <dgm:cxn modelId="{58F7C250-1227-49B6-A3B3-73DB848AC60A}" type="presOf" srcId="{0CCC14FB-0EF5-4D7F-909D-06D898FC40C2}" destId="{B2A84D26-DD29-4C55-92AF-A7541CD53632}" srcOrd="0" destOrd="0" presId="urn:microsoft.com/office/officeart/2005/8/layout/radial2"/>
    <dgm:cxn modelId="{5EF6E556-76AF-4D00-AB10-53D98BB98CB6}" type="presOf" srcId="{C8BD73C8-4851-4E77-820F-DDE804300A74}" destId="{90B3951D-ACCC-411A-945E-6AA97E459DEF}" srcOrd="0" destOrd="0" presId="urn:microsoft.com/office/officeart/2005/8/layout/radial2"/>
    <dgm:cxn modelId="{3F292C57-099B-4947-B49A-207A6E961809}" type="presOf" srcId="{A2F293A0-F67C-4906-B43D-33F4FBEC2CB7}" destId="{62347D06-3C2D-4C95-8904-8FE6E4A3B5CD}" srcOrd="0" destOrd="0" presId="urn:microsoft.com/office/officeart/2005/8/layout/radial2"/>
    <dgm:cxn modelId="{3D1F557B-8C3A-477C-97AC-FF333510BE1B}" srcId="{2AC39FCF-D4F3-46BB-8FB1-C8CA3A06BE6F}" destId="{B407D28A-C3B5-4302-88C4-88E08C14A473}" srcOrd="1" destOrd="0" parTransId="{CA2CB89C-EA0F-42E8-8D22-6C3F26801DBF}" sibTransId="{EF500CA2-12A2-4CE3-B262-52B63F4775F3}"/>
    <dgm:cxn modelId="{6C298DA9-6665-49F2-9235-56C088D51EDA}" type="presOf" srcId="{7F7A3703-BD4A-401F-823D-360F5F6C12B1}" destId="{E63A1C09-F544-424F-9F47-49124E7D3AF5}" srcOrd="0" destOrd="2" presId="urn:microsoft.com/office/officeart/2005/8/layout/radial2"/>
    <dgm:cxn modelId="{9B60CDBA-FED4-4324-A3F1-369860B4662B}" type="presOf" srcId="{E9CD7B23-8827-4E91-A503-AB0B98E6AC49}" destId="{9223F7AC-D6AF-4375-BBA8-4119D3146A6A}" srcOrd="0" destOrd="0" presId="urn:microsoft.com/office/officeart/2005/8/layout/radial2"/>
    <dgm:cxn modelId="{7D5218CB-3C14-465D-8CCC-2452EDCE7819}" srcId="{C8BD73C8-4851-4E77-820F-DDE804300A74}" destId="{2AC39FCF-D4F3-46BB-8FB1-C8CA3A06BE6F}" srcOrd="1" destOrd="0" parTransId="{D45F0F3C-F4EA-4CF9-96D6-DCE9CA2FB324}" sibTransId="{48A4C00E-57FA-4F20-941C-675C5D338336}"/>
    <dgm:cxn modelId="{B002B6CE-BCE8-44C2-A0ED-33B3836F750D}" srcId="{9C2E3F90-3255-4960-AFC2-CC99F7963F12}" destId="{9E534FF6-C90F-464A-9A37-650D3FF31C81}" srcOrd="2" destOrd="0" parTransId="{7A42B58E-8F97-41E9-A612-920E20767694}" sibTransId="{F989B73A-86B9-43CB-9861-1F60E034E94D}"/>
    <dgm:cxn modelId="{C76575D1-1220-4C8E-A5CA-26DB717D31E8}" srcId="{0CCC14FB-0EF5-4D7F-909D-06D898FC40C2}" destId="{F24A1C83-FB30-4238-9382-FE7038B865B9}" srcOrd="1" destOrd="0" parTransId="{FCA1DF9A-97C2-4788-90F4-84D9FC6834B1}" sibTransId="{2E17900D-BC2F-49EC-BE21-2C80251DB5DB}"/>
    <dgm:cxn modelId="{EDD2B6D6-32FC-4A82-88C6-7921FC9F7266}" type="presOf" srcId="{9E534FF6-C90F-464A-9A37-650D3FF31C81}" destId="{2E14564D-29C8-4F12-93C9-84210F6821DC}" srcOrd="0" destOrd="2" presId="urn:microsoft.com/office/officeart/2005/8/layout/radial2"/>
    <dgm:cxn modelId="{FC4110DB-054F-4964-8174-169DF0ADF553}" type="presOf" srcId="{D45F0F3C-F4EA-4CF9-96D6-DCE9CA2FB324}" destId="{0C6BA223-8819-46F7-8485-4794D91A02A8}" srcOrd="0" destOrd="0" presId="urn:microsoft.com/office/officeart/2005/8/layout/radial2"/>
    <dgm:cxn modelId="{9D9A5CF1-A127-49F0-A505-01945F1DDEE0}" type="presOf" srcId="{9C2E3F90-3255-4960-AFC2-CC99F7963F12}" destId="{77460C93-C468-456B-9217-19F0024613A1}" srcOrd="0" destOrd="0" presId="urn:microsoft.com/office/officeart/2005/8/layout/radial2"/>
    <dgm:cxn modelId="{4D8C51FE-3F7B-47EA-A2BA-7265661A17F2}" srcId="{9C2E3F90-3255-4960-AFC2-CC99F7963F12}" destId="{BBF69E06-B7B5-45CC-BBC8-E9D454FFDAF0}" srcOrd="0" destOrd="0" parTransId="{99C6B395-6097-4398-92AA-AB40524F131D}" sibTransId="{6DE886B2-A048-4749-A490-757143B1EAC0}"/>
    <dgm:cxn modelId="{4B24F3A6-3A01-41E1-BFDC-BE7E2A829D5D}" type="presParOf" srcId="{90B3951D-ACCC-411A-945E-6AA97E459DEF}" destId="{04CB8C25-BFB7-4C2F-9172-B97063658F34}" srcOrd="0" destOrd="0" presId="urn:microsoft.com/office/officeart/2005/8/layout/radial2"/>
    <dgm:cxn modelId="{CEB4AE85-2C2D-4464-B477-7E2FAD88EC7D}" type="presParOf" srcId="{04CB8C25-BFB7-4C2F-9172-B97063658F34}" destId="{B0DEA5FB-3D20-4FAE-9B10-410FAA1EF5DC}" srcOrd="0" destOrd="0" presId="urn:microsoft.com/office/officeart/2005/8/layout/radial2"/>
    <dgm:cxn modelId="{73687734-DFCC-4127-842C-95673A3CB28F}" type="presParOf" srcId="{B0DEA5FB-3D20-4FAE-9B10-410FAA1EF5DC}" destId="{B2E80022-18D2-4BBF-93F1-0450C8B19018}" srcOrd="0" destOrd="0" presId="urn:microsoft.com/office/officeart/2005/8/layout/radial2"/>
    <dgm:cxn modelId="{C494AD15-548F-478B-B248-602AE4E34FF4}" type="presParOf" srcId="{B0DEA5FB-3D20-4FAE-9B10-410FAA1EF5DC}" destId="{C264DD3C-B5E0-4B85-815D-A2643A4B8497}" srcOrd="1" destOrd="0" presId="urn:microsoft.com/office/officeart/2005/8/layout/radial2"/>
    <dgm:cxn modelId="{431F00FC-F9A3-43F1-A159-B820EDCFE370}" type="presParOf" srcId="{04CB8C25-BFB7-4C2F-9172-B97063658F34}" destId="{D3D5C5B5-5BBA-4BBC-8F30-2B173A70135E}" srcOrd="1" destOrd="0" presId="urn:microsoft.com/office/officeart/2005/8/layout/radial2"/>
    <dgm:cxn modelId="{DFBCE1F1-1258-45BF-8185-BE7BA497C535}" type="presParOf" srcId="{04CB8C25-BFB7-4C2F-9172-B97063658F34}" destId="{34D1C230-F7B6-4B23-87AF-04EBD2C254F9}" srcOrd="2" destOrd="0" presId="urn:microsoft.com/office/officeart/2005/8/layout/radial2"/>
    <dgm:cxn modelId="{970D43AE-AA37-4E16-8D2B-4D922941EC08}" type="presParOf" srcId="{34D1C230-F7B6-4B23-87AF-04EBD2C254F9}" destId="{77460C93-C468-456B-9217-19F0024613A1}" srcOrd="0" destOrd="0" presId="urn:microsoft.com/office/officeart/2005/8/layout/radial2"/>
    <dgm:cxn modelId="{C02D25EC-4077-451D-9B6C-21E09EC71B98}" type="presParOf" srcId="{34D1C230-F7B6-4B23-87AF-04EBD2C254F9}" destId="{2E14564D-29C8-4F12-93C9-84210F6821DC}" srcOrd="1" destOrd="0" presId="urn:microsoft.com/office/officeart/2005/8/layout/radial2"/>
    <dgm:cxn modelId="{83C0A2EB-8197-4A83-9EBE-AFDB1E1ABB96}" type="presParOf" srcId="{04CB8C25-BFB7-4C2F-9172-B97063658F34}" destId="{0C6BA223-8819-46F7-8485-4794D91A02A8}" srcOrd="3" destOrd="0" presId="urn:microsoft.com/office/officeart/2005/8/layout/radial2"/>
    <dgm:cxn modelId="{1D36AC69-4FCA-4621-9B75-507C95B458F2}" type="presParOf" srcId="{04CB8C25-BFB7-4C2F-9172-B97063658F34}" destId="{B1307667-0458-478E-A0E7-FBCB71DA455B}" srcOrd="4" destOrd="0" presId="urn:microsoft.com/office/officeart/2005/8/layout/radial2"/>
    <dgm:cxn modelId="{788B7FC2-2EAE-4BD8-99FA-DCBA6B88B5F9}" type="presParOf" srcId="{B1307667-0458-478E-A0E7-FBCB71DA455B}" destId="{2C732B64-948A-4A74-9769-22840E501A4F}" srcOrd="0" destOrd="0" presId="urn:microsoft.com/office/officeart/2005/8/layout/radial2"/>
    <dgm:cxn modelId="{5B58CB95-E233-4193-89D4-9E6E307291C9}" type="presParOf" srcId="{B1307667-0458-478E-A0E7-FBCB71DA455B}" destId="{9223F7AC-D6AF-4375-BBA8-4119D3146A6A}" srcOrd="1" destOrd="0" presId="urn:microsoft.com/office/officeart/2005/8/layout/radial2"/>
    <dgm:cxn modelId="{9720D47D-B657-4414-B722-E6DC5FA83B0E}" type="presParOf" srcId="{04CB8C25-BFB7-4C2F-9172-B97063658F34}" destId="{62347D06-3C2D-4C95-8904-8FE6E4A3B5CD}" srcOrd="5" destOrd="0" presId="urn:microsoft.com/office/officeart/2005/8/layout/radial2"/>
    <dgm:cxn modelId="{EDD288D0-6CCE-4F1A-8A9C-F61B7C10DB23}" type="presParOf" srcId="{04CB8C25-BFB7-4C2F-9172-B97063658F34}" destId="{F5C1588F-17EE-4C22-B64E-C33722B63614}" srcOrd="6" destOrd="0" presId="urn:microsoft.com/office/officeart/2005/8/layout/radial2"/>
    <dgm:cxn modelId="{57C3718C-FE23-47B4-88C1-BCD6B0E81117}" type="presParOf" srcId="{F5C1588F-17EE-4C22-B64E-C33722B63614}" destId="{B2A84D26-DD29-4C55-92AF-A7541CD53632}" srcOrd="0" destOrd="0" presId="urn:microsoft.com/office/officeart/2005/8/layout/radial2"/>
    <dgm:cxn modelId="{3456785C-EDAD-4673-8B63-7BFE005763F8}" type="presParOf" srcId="{F5C1588F-17EE-4C22-B64E-C33722B63614}" destId="{E63A1C09-F544-424F-9F47-49124E7D3AF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6AE77-0CBF-46D1-80FE-DC7B7133CDE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DE"/>
        </a:p>
      </dgm:t>
    </dgm:pt>
    <dgm:pt modelId="{DF69BE40-6837-4228-B166-51B788E2DCB6}" type="pres">
      <dgm:prSet presAssocID="{D5E6AE77-0CBF-46D1-80FE-DC7B7133CDE0}" presName="Name0" presStyleCnt="0">
        <dgm:presLayoutVars>
          <dgm:dir/>
          <dgm:resizeHandles val="exact"/>
        </dgm:presLayoutVars>
      </dgm:prSet>
      <dgm:spPr/>
    </dgm:pt>
  </dgm:ptLst>
  <dgm:cxnLst>
    <dgm:cxn modelId="{3543F2A4-ADF1-4EDB-A576-ACA9DC933793}" type="presOf" srcId="{D5E6AE77-0CBF-46D1-80FE-DC7B7133CDE0}" destId="{DF69BE40-6837-4228-B166-51B788E2DCB6}"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B662D1-C09C-4E43-8D55-923E47AC076B}" type="doc">
      <dgm:prSet loTypeId="urn:microsoft.com/office/officeart/2005/8/layout/venn3" loCatId="relationship" qsTypeId="urn:microsoft.com/office/officeart/2005/8/quickstyle/simple4" qsCatId="simple" csTypeId="urn:microsoft.com/office/officeart/2005/8/colors/accent3_2" csCatId="accent3" phldr="1"/>
      <dgm:spPr/>
      <dgm:t>
        <a:bodyPr/>
        <a:lstStyle/>
        <a:p>
          <a:endParaRPr lang="it-IT"/>
        </a:p>
      </dgm:t>
    </dgm:pt>
    <dgm:pt modelId="{1C4A08D6-2C47-654C-849F-24435750B012}">
      <dgm:prSet phldrT="[Testo]"/>
      <dgm:spPr/>
      <dgm:t>
        <a:bodyPr/>
        <a:lstStyle/>
        <a:p>
          <a:pPr algn="ctr"/>
          <a:r>
            <a:rPr lang="de-DE" noProof="0" dirty="0"/>
            <a:t>Abdeckung aller Bereiche kulturellen Lebens</a:t>
          </a:r>
        </a:p>
      </dgm:t>
    </dgm:pt>
    <dgm:pt modelId="{D26B11F6-ADFB-C74F-8B9A-50A2805BB94E}" type="parTrans" cxnId="{0D50EEA1-FD76-B34B-A09D-B26CD3A52C2B}">
      <dgm:prSet/>
      <dgm:spPr/>
      <dgm:t>
        <a:bodyPr/>
        <a:lstStyle/>
        <a:p>
          <a:pPr algn="ctr"/>
          <a:endParaRPr lang="it-IT"/>
        </a:p>
      </dgm:t>
    </dgm:pt>
    <dgm:pt modelId="{571FA69A-4370-034E-A789-4E6E5019D68C}" type="sibTrans" cxnId="{0D50EEA1-FD76-B34B-A09D-B26CD3A52C2B}">
      <dgm:prSet/>
      <dgm:spPr/>
      <dgm:t>
        <a:bodyPr/>
        <a:lstStyle/>
        <a:p>
          <a:pPr algn="ctr"/>
          <a:endParaRPr lang="it-IT"/>
        </a:p>
      </dgm:t>
    </dgm:pt>
    <dgm:pt modelId="{35A54D19-0298-1843-998B-AC3CF2E4215D}">
      <dgm:prSet phldrT="[Testo]"/>
      <dgm:spPr/>
      <dgm:t>
        <a:bodyPr/>
        <a:lstStyle/>
        <a:p>
          <a:pPr algn="ctr"/>
          <a:r>
            <a:rPr lang="de-DE" noProof="0" dirty="0"/>
            <a:t>Abschwächung der Trennung zwischen Hochkultur und Populärkultur</a:t>
          </a:r>
        </a:p>
      </dgm:t>
    </dgm:pt>
    <dgm:pt modelId="{A40EBCE5-AB11-0848-81DE-6340B9A3370B}" type="parTrans" cxnId="{EC6202C7-24A8-FF4C-AEA7-2288EE657464}">
      <dgm:prSet/>
      <dgm:spPr/>
      <dgm:t>
        <a:bodyPr/>
        <a:lstStyle/>
        <a:p>
          <a:pPr algn="ctr"/>
          <a:endParaRPr lang="it-IT"/>
        </a:p>
      </dgm:t>
    </dgm:pt>
    <dgm:pt modelId="{A6883C52-C9D5-514A-ABB9-3C666AE8A1F3}" type="sibTrans" cxnId="{EC6202C7-24A8-FF4C-AEA7-2288EE657464}">
      <dgm:prSet/>
      <dgm:spPr/>
      <dgm:t>
        <a:bodyPr/>
        <a:lstStyle/>
        <a:p>
          <a:pPr algn="ctr"/>
          <a:endParaRPr lang="it-IT"/>
        </a:p>
      </dgm:t>
    </dgm:pt>
    <dgm:pt modelId="{B575BBC4-2D2A-A24E-BD24-9423A7A82EA8}">
      <dgm:prSet phldrT="[Testo]"/>
      <dgm:spPr/>
      <dgm:t>
        <a:bodyPr/>
        <a:lstStyle/>
        <a:p>
          <a:pPr algn="ctr"/>
          <a:r>
            <a:rPr lang="de-DE" noProof="0" dirty="0"/>
            <a:t>Interdisziplinäre Ausrichtung</a:t>
          </a:r>
        </a:p>
      </dgm:t>
    </dgm:pt>
    <dgm:pt modelId="{210D43F2-9196-134F-9E10-A6509DC8C5F4}" type="parTrans" cxnId="{8B63F086-57B3-8A48-AA34-CAFA7E2267BE}">
      <dgm:prSet/>
      <dgm:spPr/>
      <dgm:t>
        <a:bodyPr/>
        <a:lstStyle/>
        <a:p>
          <a:pPr algn="ctr"/>
          <a:endParaRPr lang="it-IT"/>
        </a:p>
      </dgm:t>
    </dgm:pt>
    <dgm:pt modelId="{EB163AE9-FB3B-FE4C-96F1-2A9FD456BA24}" type="sibTrans" cxnId="{8B63F086-57B3-8A48-AA34-CAFA7E2267BE}">
      <dgm:prSet/>
      <dgm:spPr/>
      <dgm:t>
        <a:bodyPr/>
        <a:lstStyle/>
        <a:p>
          <a:pPr algn="ctr"/>
          <a:endParaRPr lang="it-IT"/>
        </a:p>
      </dgm:t>
    </dgm:pt>
    <dgm:pt modelId="{4FC18682-CCDB-6444-9770-93A32314C415}">
      <dgm:prSet phldrT="[Testo]"/>
      <dgm:spPr/>
      <dgm:t>
        <a:bodyPr/>
        <a:lstStyle/>
        <a:p>
          <a:pPr algn="ctr"/>
          <a:r>
            <a:rPr lang="de-DE" noProof="0" dirty="0"/>
            <a:t>Blick auf das Lokale im globalen Kontext</a:t>
          </a:r>
        </a:p>
      </dgm:t>
    </dgm:pt>
    <dgm:pt modelId="{2CE79FAB-B445-3548-9DC0-422CCF961F4A}" type="parTrans" cxnId="{6441DDAB-9D2D-CD40-9B0E-FDB602975FCE}">
      <dgm:prSet/>
      <dgm:spPr/>
      <dgm:t>
        <a:bodyPr/>
        <a:lstStyle/>
        <a:p>
          <a:pPr algn="ctr"/>
          <a:endParaRPr lang="it-IT"/>
        </a:p>
      </dgm:t>
    </dgm:pt>
    <dgm:pt modelId="{1E18CED8-DCBB-7145-B505-5517EBFC51EB}" type="sibTrans" cxnId="{6441DDAB-9D2D-CD40-9B0E-FDB602975FCE}">
      <dgm:prSet/>
      <dgm:spPr/>
      <dgm:t>
        <a:bodyPr/>
        <a:lstStyle/>
        <a:p>
          <a:pPr algn="ctr"/>
          <a:endParaRPr lang="it-IT"/>
        </a:p>
      </dgm:t>
    </dgm:pt>
    <dgm:pt modelId="{D8C74B3F-2A38-6F41-A33F-DA476375FD94}" type="pres">
      <dgm:prSet presAssocID="{86B662D1-C09C-4E43-8D55-923E47AC076B}" presName="Name0" presStyleCnt="0">
        <dgm:presLayoutVars>
          <dgm:dir/>
          <dgm:resizeHandles val="exact"/>
        </dgm:presLayoutVars>
      </dgm:prSet>
      <dgm:spPr/>
    </dgm:pt>
    <dgm:pt modelId="{E0EEBFF5-0C79-3D4A-86E5-02B543492374}" type="pres">
      <dgm:prSet presAssocID="{1C4A08D6-2C47-654C-849F-24435750B012}" presName="Name5" presStyleLbl="vennNode1" presStyleIdx="0" presStyleCnt="4" custLinFactNeighborX="-20748" custLinFactNeighborY="-68">
        <dgm:presLayoutVars>
          <dgm:bulletEnabled val="1"/>
        </dgm:presLayoutVars>
      </dgm:prSet>
      <dgm:spPr/>
    </dgm:pt>
    <dgm:pt modelId="{691BD6BB-722D-8E4A-B32C-91EEDD924CE8}" type="pres">
      <dgm:prSet presAssocID="{571FA69A-4370-034E-A789-4E6E5019D68C}" presName="space" presStyleCnt="0"/>
      <dgm:spPr/>
    </dgm:pt>
    <dgm:pt modelId="{237C4E01-6F01-B049-8EA5-234C05A385A2}" type="pres">
      <dgm:prSet presAssocID="{35A54D19-0298-1843-998B-AC3CF2E4215D}" presName="Name5" presStyleLbl="vennNode1" presStyleIdx="1" presStyleCnt="4">
        <dgm:presLayoutVars>
          <dgm:bulletEnabled val="1"/>
        </dgm:presLayoutVars>
      </dgm:prSet>
      <dgm:spPr/>
    </dgm:pt>
    <dgm:pt modelId="{F8FFBBF0-C17A-AE40-AFD5-44B84F02E352}" type="pres">
      <dgm:prSet presAssocID="{A6883C52-C9D5-514A-ABB9-3C666AE8A1F3}" presName="space" presStyleCnt="0"/>
      <dgm:spPr/>
    </dgm:pt>
    <dgm:pt modelId="{78EC7A34-9367-524F-910F-41B916D3CBD7}" type="pres">
      <dgm:prSet presAssocID="{B575BBC4-2D2A-A24E-BD24-9423A7A82EA8}" presName="Name5" presStyleLbl="vennNode1" presStyleIdx="2" presStyleCnt="4">
        <dgm:presLayoutVars>
          <dgm:bulletEnabled val="1"/>
        </dgm:presLayoutVars>
      </dgm:prSet>
      <dgm:spPr/>
    </dgm:pt>
    <dgm:pt modelId="{7E138121-5E3F-614A-9915-F3C72B4A0592}" type="pres">
      <dgm:prSet presAssocID="{EB163AE9-FB3B-FE4C-96F1-2A9FD456BA24}" presName="space" presStyleCnt="0"/>
      <dgm:spPr/>
    </dgm:pt>
    <dgm:pt modelId="{B363B523-7DBC-4C4B-B306-182CF42DB5AC}" type="pres">
      <dgm:prSet presAssocID="{4FC18682-CCDB-6444-9770-93A32314C415}" presName="Name5" presStyleLbl="vennNode1" presStyleIdx="3" presStyleCnt="4">
        <dgm:presLayoutVars>
          <dgm:bulletEnabled val="1"/>
        </dgm:presLayoutVars>
      </dgm:prSet>
      <dgm:spPr/>
    </dgm:pt>
  </dgm:ptLst>
  <dgm:cxnLst>
    <dgm:cxn modelId="{5E293C32-EC9B-4CE9-98DA-F1C3A3D2FEE2}" type="presOf" srcId="{4FC18682-CCDB-6444-9770-93A32314C415}" destId="{B363B523-7DBC-4C4B-B306-182CF42DB5AC}" srcOrd="0" destOrd="0" presId="urn:microsoft.com/office/officeart/2005/8/layout/venn3"/>
    <dgm:cxn modelId="{2EC9727B-8415-48BF-BD98-290EECAA259C}" type="presOf" srcId="{1C4A08D6-2C47-654C-849F-24435750B012}" destId="{E0EEBFF5-0C79-3D4A-86E5-02B543492374}" srcOrd="0" destOrd="0" presId="urn:microsoft.com/office/officeart/2005/8/layout/venn3"/>
    <dgm:cxn modelId="{8B63F086-57B3-8A48-AA34-CAFA7E2267BE}" srcId="{86B662D1-C09C-4E43-8D55-923E47AC076B}" destId="{B575BBC4-2D2A-A24E-BD24-9423A7A82EA8}" srcOrd="2" destOrd="0" parTransId="{210D43F2-9196-134F-9E10-A6509DC8C5F4}" sibTransId="{EB163AE9-FB3B-FE4C-96F1-2A9FD456BA24}"/>
    <dgm:cxn modelId="{0D50EEA1-FD76-B34B-A09D-B26CD3A52C2B}" srcId="{86B662D1-C09C-4E43-8D55-923E47AC076B}" destId="{1C4A08D6-2C47-654C-849F-24435750B012}" srcOrd="0" destOrd="0" parTransId="{D26B11F6-ADFB-C74F-8B9A-50A2805BB94E}" sibTransId="{571FA69A-4370-034E-A789-4E6E5019D68C}"/>
    <dgm:cxn modelId="{605BEEAA-0286-4ABC-8DC9-A3482F58469A}" type="presOf" srcId="{35A54D19-0298-1843-998B-AC3CF2E4215D}" destId="{237C4E01-6F01-B049-8EA5-234C05A385A2}" srcOrd="0" destOrd="0" presId="urn:microsoft.com/office/officeart/2005/8/layout/venn3"/>
    <dgm:cxn modelId="{6441DDAB-9D2D-CD40-9B0E-FDB602975FCE}" srcId="{86B662D1-C09C-4E43-8D55-923E47AC076B}" destId="{4FC18682-CCDB-6444-9770-93A32314C415}" srcOrd="3" destOrd="0" parTransId="{2CE79FAB-B445-3548-9DC0-422CCF961F4A}" sibTransId="{1E18CED8-DCBB-7145-B505-5517EBFC51EB}"/>
    <dgm:cxn modelId="{46CBB7BB-7750-41FD-AF7E-7C5CFF03DF73}" type="presOf" srcId="{86B662D1-C09C-4E43-8D55-923E47AC076B}" destId="{D8C74B3F-2A38-6F41-A33F-DA476375FD94}" srcOrd="0" destOrd="0" presId="urn:microsoft.com/office/officeart/2005/8/layout/venn3"/>
    <dgm:cxn modelId="{EC6202C7-24A8-FF4C-AEA7-2288EE657464}" srcId="{86B662D1-C09C-4E43-8D55-923E47AC076B}" destId="{35A54D19-0298-1843-998B-AC3CF2E4215D}" srcOrd="1" destOrd="0" parTransId="{A40EBCE5-AB11-0848-81DE-6340B9A3370B}" sibTransId="{A6883C52-C9D5-514A-ABB9-3C666AE8A1F3}"/>
    <dgm:cxn modelId="{C03536CD-4CB9-4C8E-9C78-97581C8660D8}" type="presOf" srcId="{B575BBC4-2D2A-A24E-BD24-9423A7A82EA8}" destId="{78EC7A34-9367-524F-910F-41B916D3CBD7}" srcOrd="0" destOrd="0" presId="urn:microsoft.com/office/officeart/2005/8/layout/venn3"/>
    <dgm:cxn modelId="{8ABD470F-001E-422B-8E10-0F92FD68A89D}" type="presParOf" srcId="{D8C74B3F-2A38-6F41-A33F-DA476375FD94}" destId="{E0EEBFF5-0C79-3D4A-86E5-02B543492374}" srcOrd="0" destOrd="0" presId="urn:microsoft.com/office/officeart/2005/8/layout/venn3"/>
    <dgm:cxn modelId="{ED2DAB70-A7D7-401C-AB3C-780F6D979B74}" type="presParOf" srcId="{D8C74B3F-2A38-6F41-A33F-DA476375FD94}" destId="{691BD6BB-722D-8E4A-B32C-91EEDD924CE8}" srcOrd="1" destOrd="0" presId="urn:microsoft.com/office/officeart/2005/8/layout/venn3"/>
    <dgm:cxn modelId="{741FCED2-B73E-42AD-8DDA-4D372041C2B2}" type="presParOf" srcId="{D8C74B3F-2A38-6F41-A33F-DA476375FD94}" destId="{237C4E01-6F01-B049-8EA5-234C05A385A2}" srcOrd="2" destOrd="0" presId="urn:microsoft.com/office/officeart/2005/8/layout/venn3"/>
    <dgm:cxn modelId="{B544579C-29A3-4119-A1F2-261731DA938E}" type="presParOf" srcId="{D8C74B3F-2A38-6F41-A33F-DA476375FD94}" destId="{F8FFBBF0-C17A-AE40-AFD5-44B84F02E352}" srcOrd="3" destOrd="0" presId="urn:microsoft.com/office/officeart/2005/8/layout/venn3"/>
    <dgm:cxn modelId="{3240C177-CAAB-42F9-A12B-170AE4AFBDD5}" type="presParOf" srcId="{D8C74B3F-2A38-6F41-A33F-DA476375FD94}" destId="{78EC7A34-9367-524F-910F-41B916D3CBD7}" srcOrd="4" destOrd="0" presId="urn:microsoft.com/office/officeart/2005/8/layout/venn3"/>
    <dgm:cxn modelId="{6D2AAC86-3D78-46B7-9499-287B5B17B43C}" type="presParOf" srcId="{D8C74B3F-2A38-6F41-A33F-DA476375FD94}" destId="{7E138121-5E3F-614A-9915-F3C72B4A0592}" srcOrd="5" destOrd="0" presId="urn:microsoft.com/office/officeart/2005/8/layout/venn3"/>
    <dgm:cxn modelId="{EC221973-3989-4BA5-9A64-D4E660060508}" type="presParOf" srcId="{D8C74B3F-2A38-6F41-A33F-DA476375FD94}" destId="{B363B523-7DBC-4C4B-B306-182CF42DB5AC}"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BD73C8-4851-4E77-820F-DDE804300A74}" type="doc">
      <dgm:prSet loTypeId="urn:microsoft.com/office/officeart/2005/8/layout/radial2" loCatId="relationship" qsTypeId="urn:microsoft.com/office/officeart/2005/8/quickstyle/simple1" qsCatId="simple" csTypeId="urn:microsoft.com/office/officeart/2005/8/colors/accent3_2" csCatId="accent3" phldr="1"/>
      <dgm:spPr/>
      <dgm:t>
        <a:bodyPr/>
        <a:lstStyle/>
        <a:p>
          <a:endParaRPr lang="de-DE"/>
        </a:p>
      </dgm:t>
    </dgm:pt>
    <dgm:pt modelId="{9C2E3F90-3255-4960-AFC2-CC99F7963F12}">
      <dgm:prSet phldrT="[Text]"/>
      <dgm:spPr/>
      <dgm:t>
        <a:bodyPr/>
        <a:lstStyle/>
        <a:p>
          <a:r>
            <a:rPr lang="de-DE" b="1" dirty="0"/>
            <a:t>Romanistische Landeskunde (einzelne Länder)</a:t>
          </a:r>
        </a:p>
      </dgm:t>
    </dgm:pt>
    <dgm:pt modelId="{FE965091-1308-45A1-907C-AF0C406A6131}" type="parTrans" cxnId="{42469448-3215-43D5-9B9B-3C7EB8CA3CD7}">
      <dgm:prSet/>
      <dgm:spPr/>
      <dgm:t>
        <a:bodyPr/>
        <a:lstStyle/>
        <a:p>
          <a:endParaRPr lang="de-DE"/>
        </a:p>
      </dgm:t>
    </dgm:pt>
    <dgm:pt modelId="{0BAE5FD1-9021-4E0A-A49D-81E045AE8A2D}" type="sibTrans" cxnId="{42469448-3215-43D5-9B9B-3C7EB8CA3CD7}">
      <dgm:prSet/>
      <dgm:spPr/>
      <dgm:t>
        <a:bodyPr/>
        <a:lstStyle/>
        <a:p>
          <a:endParaRPr lang="de-DE"/>
        </a:p>
      </dgm:t>
    </dgm:pt>
    <dgm:pt modelId="{2AC39FCF-D4F3-46BB-8FB1-C8CA3A06BE6F}">
      <dgm:prSet phldrT="[Text]" custT="1"/>
      <dgm:spPr/>
      <dgm:t>
        <a:bodyPr/>
        <a:lstStyle/>
        <a:p>
          <a:r>
            <a:rPr lang="de-DE" sz="1400" b="1" dirty="0"/>
            <a:t>Geographie</a:t>
          </a:r>
        </a:p>
      </dgm:t>
    </dgm:pt>
    <dgm:pt modelId="{D45F0F3C-F4EA-4CF9-96D6-DCE9CA2FB324}" type="parTrans" cxnId="{7D5218CB-3C14-465D-8CCC-2452EDCE7819}">
      <dgm:prSet/>
      <dgm:spPr/>
      <dgm:t>
        <a:bodyPr/>
        <a:lstStyle/>
        <a:p>
          <a:endParaRPr lang="de-DE"/>
        </a:p>
      </dgm:t>
    </dgm:pt>
    <dgm:pt modelId="{48A4C00E-57FA-4F20-941C-675C5D338336}" type="sibTrans" cxnId="{7D5218CB-3C14-465D-8CCC-2452EDCE7819}">
      <dgm:prSet/>
      <dgm:spPr/>
      <dgm:t>
        <a:bodyPr/>
        <a:lstStyle/>
        <a:p>
          <a:endParaRPr lang="de-DE"/>
        </a:p>
      </dgm:t>
    </dgm:pt>
    <dgm:pt modelId="{0CCC14FB-0EF5-4D7F-909D-06D898FC40C2}">
      <dgm:prSet phldrT="[Text]"/>
      <dgm:spPr/>
      <dgm:t>
        <a:bodyPr/>
        <a:lstStyle/>
        <a:p>
          <a:r>
            <a:rPr lang="de-DE" b="1" dirty="0"/>
            <a:t>Cultural Studies</a:t>
          </a:r>
        </a:p>
      </dgm:t>
    </dgm:pt>
    <dgm:pt modelId="{A2F293A0-F67C-4906-B43D-33F4FBEC2CB7}" type="parTrans" cxnId="{4741FD03-701E-4FD5-8C03-ED12AEE4EE65}">
      <dgm:prSet/>
      <dgm:spPr/>
      <dgm:t>
        <a:bodyPr/>
        <a:lstStyle/>
        <a:p>
          <a:endParaRPr lang="de-DE"/>
        </a:p>
      </dgm:t>
    </dgm:pt>
    <dgm:pt modelId="{2F9ABAB6-7692-4444-88DA-842453FF86D6}" type="sibTrans" cxnId="{4741FD03-701E-4FD5-8C03-ED12AEE4EE65}">
      <dgm:prSet/>
      <dgm:spPr/>
      <dgm:t>
        <a:bodyPr/>
        <a:lstStyle/>
        <a:p>
          <a:endParaRPr lang="de-DE"/>
        </a:p>
      </dgm:t>
    </dgm:pt>
    <dgm:pt modelId="{E9CD7B23-8827-4E91-A503-AB0B98E6AC49}">
      <dgm:prSet phldrT="[Text]" custT="1"/>
      <dgm:spPr/>
      <dgm:t>
        <a:bodyPr/>
        <a:lstStyle/>
        <a:p>
          <a:r>
            <a:rPr lang="de-DE" sz="1400" b="1" dirty="0"/>
            <a:t>Kunst</a:t>
          </a:r>
        </a:p>
      </dgm:t>
    </dgm:pt>
    <dgm:pt modelId="{1FAA2EB0-2668-4673-A75A-A93A4CD184F0}" type="parTrans" cxnId="{A692D90A-6332-484A-BF83-F0CF9704FC11}">
      <dgm:prSet/>
      <dgm:spPr/>
      <dgm:t>
        <a:bodyPr/>
        <a:lstStyle/>
        <a:p>
          <a:endParaRPr lang="de-DE"/>
        </a:p>
      </dgm:t>
    </dgm:pt>
    <dgm:pt modelId="{7B255D7A-081F-4AFF-9554-4D7E4C7ACDF4}" type="sibTrans" cxnId="{A692D90A-6332-484A-BF83-F0CF9704FC11}">
      <dgm:prSet/>
      <dgm:spPr/>
      <dgm:t>
        <a:bodyPr/>
        <a:lstStyle/>
        <a:p>
          <a:endParaRPr lang="de-DE"/>
        </a:p>
      </dgm:t>
    </dgm:pt>
    <dgm:pt modelId="{EBB75C37-2556-4B09-BD39-2382FCB10BEB}">
      <dgm:prSet phldrT="[Text]" custT="1"/>
      <dgm:spPr/>
      <dgm:t>
        <a:bodyPr/>
        <a:lstStyle/>
        <a:p>
          <a:pPr>
            <a:spcAft>
              <a:spcPts val="0"/>
            </a:spcAft>
          </a:pPr>
          <a:r>
            <a:rPr lang="de-DE" sz="1400" b="1" dirty="0"/>
            <a:t>Traditionen</a:t>
          </a:r>
        </a:p>
      </dgm:t>
    </dgm:pt>
    <dgm:pt modelId="{F58A1D40-21C5-4024-9668-6F48FC3F4D1F}" type="sibTrans" cxnId="{52333F7B-C796-483F-B817-AC186A9FA185}">
      <dgm:prSet/>
      <dgm:spPr/>
      <dgm:t>
        <a:bodyPr/>
        <a:lstStyle/>
        <a:p>
          <a:endParaRPr lang="de-DE"/>
        </a:p>
      </dgm:t>
    </dgm:pt>
    <dgm:pt modelId="{F028B3F0-9D6C-4694-BC70-16C845CAE019}" type="parTrans" cxnId="{52333F7B-C796-483F-B817-AC186A9FA185}">
      <dgm:prSet/>
      <dgm:spPr/>
      <dgm:t>
        <a:bodyPr/>
        <a:lstStyle/>
        <a:p>
          <a:endParaRPr lang="de-DE"/>
        </a:p>
      </dgm:t>
    </dgm:pt>
    <dgm:pt modelId="{BBF69E06-B7B5-45CC-BBC8-E9D454FFDAF0}">
      <dgm:prSet phldrT="[Text]" custT="1"/>
      <dgm:spPr/>
      <dgm:t>
        <a:bodyPr/>
        <a:lstStyle/>
        <a:p>
          <a:r>
            <a:rPr lang="de-DE" sz="1400" b="1" dirty="0"/>
            <a:t>Geschichte</a:t>
          </a:r>
        </a:p>
      </dgm:t>
    </dgm:pt>
    <dgm:pt modelId="{99C6B395-6097-4398-92AA-AB40524F131D}" type="parTrans" cxnId="{4D8C51FE-3F7B-47EA-A2BA-7265661A17F2}">
      <dgm:prSet/>
      <dgm:spPr/>
      <dgm:t>
        <a:bodyPr/>
        <a:lstStyle/>
        <a:p>
          <a:endParaRPr lang="de-DE"/>
        </a:p>
      </dgm:t>
    </dgm:pt>
    <dgm:pt modelId="{6DE886B2-A048-4749-A490-757143B1EAC0}" type="sibTrans" cxnId="{4D8C51FE-3F7B-47EA-A2BA-7265661A17F2}">
      <dgm:prSet/>
      <dgm:spPr/>
      <dgm:t>
        <a:bodyPr/>
        <a:lstStyle/>
        <a:p>
          <a:endParaRPr lang="de-DE"/>
        </a:p>
      </dgm:t>
    </dgm:pt>
    <dgm:pt modelId="{0E917A89-E807-4AF0-9573-78D6E626B8A8}">
      <dgm:prSet custT="1"/>
      <dgm:spPr/>
      <dgm:t>
        <a:bodyPr/>
        <a:lstStyle/>
        <a:p>
          <a:r>
            <a:rPr lang="de-DE" sz="1400" b="1" dirty="0"/>
            <a:t>Medien- Produktion und Rezeption</a:t>
          </a:r>
        </a:p>
      </dgm:t>
    </dgm:pt>
    <dgm:pt modelId="{6AAF10B3-D059-4465-ADB7-E0C0F3C4CF61}" type="sibTrans" cxnId="{D6C7F285-9780-47A1-B022-D6D3F9E2E2B0}">
      <dgm:prSet/>
      <dgm:spPr/>
      <dgm:t>
        <a:bodyPr/>
        <a:lstStyle/>
        <a:p>
          <a:endParaRPr lang="de-DE"/>
        </a:p>
      </dgm:t>
    </dgm:pt>
    <dgm:pt modelId="{F5A7EA27-8595-49F9-975D-08CFDEEDA243}" type="parTrans" cxnId="{D6C7F285-9780-47A1-B022-D6D3F9E2E2B0}">
      <dgm:prSet/>
      <dgm:spPr/>
      <dgm:t>
        <a:bodyPr/>
        <a:lstStyle/>
        <a:p>
          <a:endParaRPr lang="de-DE"/>
        </a:p>
      </dgm:t>
    </dgm:pt>
    <dgm:pt modelId="{7CD0A988-5231-9D4F-B33D-A2CF5CD99959}">
      <dgm:prSet phldrT="[Text]" custT="1"/>
      <dgm:spPr/>
      <dgm:t>
        <a:bodyPr/>
        <a:lstStyle/>
        <a:p>
          <a:r>
            <a:rPr lang="de-DE" sz="1400" b="1" dirty="0"/>
            <a:t>...</a:t>
          </a:r>
        </a:p>
      </dgm:t>
    </dgm:pt>
    <dgm:pt modelId="{5C63A6B1-AB87-394B-B4DC-0996387F238C}" type="parTrans" cxnId="{2FCC75D9-558F-414F-B244-AB7083AB8461}">
      <dgm:prSet/>
      <dgm:spPr/>
      <dgm:t>
        <a:bodyPr/>
        <a:lstStyle/>
        <a:p>
          <a:endParaRPr lang="it-IT"/>
        </a:p>
      </dgm:t>
    </dgm:pt>
    <dgm:pt modelId="{A1880181-E8EA-9D4A-9E8F-E09682D91884}" type="sibTrans" cxnId="{2FCC75D9-558F-414F-B244-AB7083AB8461}">
      <dgm:prSet/>
      <dgm:spPr/>
      <dgm:t>
        <a:bodyPr/>
        <a:lstStyle/>
        <a:p>
          <a:endParaRPr lang="it-IT"/>
        </a:p>
      </dgm:t>
    </dgm:pt>
    <dgm:pt modelId="{EB517C42-D014-934B-B04B-546988C81EF5}">
      <dgm:prSet custT="1"/>
      <dgm:spPr/>
      <dgm:t>
        <a:bodyPr/>
        <a:lstStyle/>
        <a:p>
          <a:r>
            <a:rPr lang="de-DE" sz="1400" b="1" dirty="0"/>
            <a:t>Verflechtungen zwischen Kulturen</a:t>
          </a:r>
        </a:p>
      </dgm:t>
    </dgm:pt>
    <dgm:pt modelId="{8BB8C6E9-B453-3640-A3A6-44AF449F286B}" type="parTrans" cxnId="{8E2B5BB5-65DB-3A46-9F5E-2EE9BE1BD578}">
      <dgm:prSet/>
      <dgm:spPr/>
      <dgm:t>
        <a:bodyPr/>
        <a:lstStyle/>
        <a:p>
          <a:endParaRPr lang="it-IT"/>
        </a:p>
      </dgm:t>
    </dgm:pt>
    <dgm:pt modelId="{1751F7E3-E653-BA42-8E88-7D7B47AC3832}" type="sibTrans" cxnId="{8E2B5BB5-65DB-3A46-9F5E-2EE9BE1BD578}">
      <dgm:prSet/>
      <dgm:spPr/>
      <dgm:t>
        <a:bodyPr/>
        <a:lstStyle/>
        <a:p>
          <a:endParaRPr lang="it-IT"/>
        </a:p>
      </dgm:t>
    </dgm:pt>
    <dgm:pt modelId="{34F62DCF-C74A-504C-895F-49224484DD04}">
      <dgm:prSet custT="1"/>
      <dgm:spPr/>
      <dgm:t>
        <a:bodyPr/>
        <a:lstStyle/>
        <a:p>
          <a:r>
            <a:rPr lang="de-DE" sz="1400" b="1" dirty="0"/>
            <a:t>...</a:t>
          </a:r>
        </a:p>
      </dgm:t>
    </dgm:pt>
    <dgm:pt modelId="{3C2E974F-4769-F146-831C-18AAE1488CEA}" type="parTrans" cxnId="{1D946215-BAA1-E249-AD01-97AD80FC19A4}">
      <dgm:prSet/>
      <dgm:spPr/>
      <dgm:t>
        <a:bodyPr/>
        <a:lstStyle/>
        <a:p>
          <a:endParaRPr lang="it-IT"/>
        </a:p>
      </dgm:t>
    </dgm:pt>
    <dgm:pt modelId="{350DEDD6-980D-544D-BC3E-A3C95C269419}" type="sibTrans" cxnId="{1D946215-BAA1-E249-AD01-97AD80FC19A4}">
      <dgm:prSet/>
      <dgm:spPr/>
      <dgm:t>
        <a:bodyPr/>
        <a:lstStyle/>
        <a:p>
          <a:endParaRPr lang="it-IT"/>
        </a:p>
      </dgm:t>
    </dgm:pt>
    <dgm:pt modelId="{268384FC-95CA-9249-8DBB-C523DE8D1D0C}">
      <dgm:prSet phldrT="[Text]" custT="1"/>
      <dgm:spPr/>
      <dgm:t>
        <a:bodyPr/>
        <a:lstStyle/>
        <a:p>
          <a:pPr>
            <a:spcAft>
              <a:spcPts val="0"/>
            </a:spcAft>
          </a:pPr>
          <a:r>
            <a:rPr lang="de-DE" sz="1400" b="1" dirty="0"/>
            <a:t>Kultur und Machtverhältnisse </a:t>
          </a:r>
          <a:endParaRPr lang="de-DE" sz="1400" b="1" i="1" dirty="0"/>
        </a:p>
      </dgm:t>
    </dgm:pt>
    <dgm:pt modelId="{A1E5CC01-4A5F-5240-BE51-A8D1EFB3E902}" type="parTrans" cxnId="{4736E727-7113-7D4B-8A8F-D2959701095D}">
      <dgm:prSet/>
      <dgm:spPr/>
      <dgm:t>
        <a:bodyPr/>
        <a:lstStyle/>
        <a:p>
          <a:endParaRPr lang="it-IT"/>
        </a:p>
      </dgm:t>
    </dgm:pt>
    <dgm:pt modelId="{843187AE-4606-6441-A49A-A8EFD1DA7A50}" type="sibTrans" cxnId="{4736E727-7113-7D4B-8A8F-D2959701095D}">
      <dgm:prSet/>
      <dgm:spPr/>
      <dgm:t>
        <a:bodyPr/>
        <a:lstStyle/>
        <a:p>
          <a:endParaRPr lang="it-IT"/>
        </a:p>
      </dgm:t>
    </dgm:pt>
    <dgm:pt modelId="{60867F0A-B92E-4CFB-8D29-6728F5DE2F69}">
      <dgm:prSet phldrT="[Text]"/>
      <dgm:spPr/>
      <dgm:t>
        <a:bodyPr/>
        <a:lstStyle/>
        <a:p>
          <a:r>
            <a:rPr lang="de-DE" b="1" dirty="0"/>
            <a:t>…</a:t>
          </a:r>
        </a:p>
      </dgm:t>
    </dgm:pt>
    <dgm:pt modelId="{6AEF5F8F-12E7-4B87-ABBF-2F649998CB00}" type="parTrans" cxnId="{6196BD78-FC9F-4643-B0B7-4947A9128AAE}">
      <dgm:prSet/>
      <dgm:spPr/>
      <dgm:t>
        <a:bodyPr/>
        <a:lstStyle/>
        <a:p>
          <a:endParaRPr lang="de-DE"/>
        </a:p>
      </dgm:t>
    </dgm:pt>
    <dgm:pt modelId="{D196B374-EB3C-4362-9865-E702EC8F5F35}" type="sibTrans" cxnId="{6196BD78-FC9F-4643-B0B7-4947A9128AAE}">
      <dgm:prSet/>
      <dgm:spPr/>
      <dgm:t>
        <a:bodyPr/>
        <a:lstStyle/>
        <a:p>
          <a:endParaRPr lang="de-DE"/>
        </a:p>
      </dgm:t>
    </dgm:pt>
    <dgm:pt modelId="{90B3951D-ACCC-411A-945E-6AA97E459DEF}" type="pres">
      <dgm:prSet presAssocID="{C8BD73C8-4851-4E77-820F-DDE804300A74}" presName="composite" presStyleCnt="0">
        <dgm:presLayoutVars>
          <dgm:chMax val="5"/>
          <dgm:dir/>
          <dgm:animLvl val="ctr"/>
          <dgm:resizeHandles val="exact"/>
        </dgm:presLayoutVars>
      </dgm:prSet>
      <dgm:spPr/>
    </dgm:pt>
    <dgm:pt modelId="{04CB8C25-BFB7-4C2F-9172-B97063658F34}" type="pres">
      <dgm:prSet presAssocID="{C8BD73C8-4851-4E77-820F-DDE804300A74}" presName="cycle" presStyleCnt="0"/>
      <dgm:spPr/>
    </dgm:pt>
    <dgm:pt modelId="{B0DEA5FB-3D20-4FAE-9B10-410FAA1EF5DC}" type="pres">
      <dgm:prSet presAssocID="{C8BD73C8-4851-4E77-820F-DDE804300A74}" presName="centerShape" presStyleCnt="0"/>
      <dgm:spPr/>
    </dgm:pt>
    <dgm:pt modelId="{B2E80022-18D2-4BBF-93F1-0450C8B19018}" type="pres">
      <dgm:prSet presAssocID="{C8BD73C8-4851-4E77-820F-DDE804300A74}" presName="connSite" presStyleLbl="node1" presStyleIdx="0" presStyleCnt="4"/>
      <dgm:spPr/>
    </dgm:pt>
    <dgm:pt modelId="{C264DD3C-B5E0-4B85-815D-A2643A4B8497}" type="pres">
      <dgm:prSet presAssocID="{C8BD73C8-4851-4E77-820F-DDE804300A74}" presName="visible" presStyleLbl="node1" presStyleIdx="0" presStyleCnt="4"/>
      <dgm:spPr/>
    </dgm:pt>
    <dgm:pt modelId="{D3D5C5B5-5BBA-4BBC-8F30-2B173A70135E}" type="pres">
      <dgm:prSet presAssocID="{FE965091-1308-45A1-907C-AF0C406A6131}" presName="Name25" presStyleLbl="parChTrans1D1" presStyleIdx="0" presStyleCnt="3"/>
      <dgm:spPr/>
    </dgm:pt>
    <dgm:pt modelId="{34D1C230-F7B6-4B23-87AF-04EBD2C254F9}" type="pres">
      <dgm:prSet presAssocID="{9C2E3F90-3255-4960-AFC2-CC99F7963F12}" presName="node" presStyleCnt="0"/>
      <dgm:spPr/>
    </dgm:pt>
    <dgm:pt modelId="{77460C93-C468-456B-9217-19F0024613A1}" type="pres">
      <dgm:prSet presAssocID="{9C2E3F90-3255-4960-AFC2-CC99F7963F12}" presName="parentNode" presStyleLbl="node1" presStyleIdx="1" presStyleCnt="4">
        <dgm:presLayoutVars>
          <dgm:chMax val="1"/>
          <dgm:bulletEnabled val="1"/>
        </dgm:presLayoutVars>
      </dgm:prSet>
      <dgm:spPr/>
    </dgm:pt>
    <dgm:pt modelId="{2E14564D-29C8-4F12-93C9-84210F6821DC}" type="pres">
      <dgm:prSet presAssocID="{9C2E3F90-3255-4960-AFC2-CC99F7963F12}" presName="childNode" presStyleLbl="revTx" presStyleIdx="0" presStyleCnt="2">
        <dgm:presLayoutVars>
          <dgm:bulletEnabled val="1"/>
        </dgm:presLayoutVars>
      </dgm:prSet>
      <dgm:spPr/>
    </dgm:pt>
    <dgm:pt modelId="{62347D06-3C2D-4C95-8904-8FE6E4A3B5CD}" type="pres">
      <dgm:prSet presAssocID="{A2F293A0-F67C-4906-B43D-33F4FBEC2CB7}" presName="Name25" presStyleLbl="parChTrans1D1" presStyleIdx="1" presStyleCnt="3"/>
      <dgm:spPr/>
    </dgm:pt>
    <dgm:pt modelId="{F5C1588F-17EE-4C22-B64E-C33722B63614}" type="pres">
      <dgm:prSet presAssocID="{0CCC14FB-0EF5-4D7F-909D-06D898FC40C2}" presName="node" presStyleCnt="0"/>
      <dgm:spPr/>
    </dgm:pt>
    <dgm:pt modelId="{B2A84D26-DD29-4C55-92AF-A7541CD53632}" type="pres">
      <dgm:prSet presAssocID="{0CCC14FB-0EF5-4D7F-909D-06D898FC40C2}" presName="parentNode" presStyleLbl="node1" presStyleIdx="2" presStyleCnt="4">
        <dgm:presLayoutVars>
          <dgm:chMax val="1"/>
          <dgm:bulletEnabled val="1"/>
        </dgm:presLayoutVars>
      </dgm:prSet>
      <dgm:spPr/>
    </dgm:pt>
    <dgm:pt modelId="{E63A1C09-F544-424F-9F47-49124E7D3AF5}" type="pres">
      <dgm:prSet presAssocID="{0CCC14FB-0EF5-4D7F-909D-06D898FC40C2}" presName="childNode" presStyleLbl="revTx" presStyleIdx="1" presStyleCnt="2">
        <dgm:presLayoutVars>
          <dgm:bulletEnabled val="1"/>
        </dgm:presLayoutVars>
      </dgm:prSet>
      <dgm:spPr/>
    </dgm:pt>
    <dgm:pt modelId="{A9576BAF-EA3A-4D97-A727-FC4A84D89C0E}" type="pres">
      <dgm:prSet presAssocID="{6AEF5F8F-12E7-4B87-ABBF-2F649998CB00}" presName="Name25" presStyleLbl="parChTrans1D1" presStyleIdx="2" presStyleCnt="3"/>
      <dgm:spPr/>
    </dgm:pt>
    <dgm:pt modelId="{0E6FFC15-1388-4674-9987-C3D41F5AF596}" type="pres">
      <dgm:prSet presAssocID="{60867F0A-B92E-4CFB-8D29-6728F5DE2F69}" presName="node" presStyleCnt="0"/>
      <dgm:spPr/>
    </dgm:pt>
    <dgm:pt modelId="{D1FBF586-D514-4195-A211-3F0187B4A5CF}" type="pres">
      <dgm:prSet presAssocID="{60867F0A-B92E-4CFB-8D29-6728F5DE2F69}" presName="parentNode" presStyleLbl="node1" presStyleIdx="3" presStyleCnt="4">
        <dgm:presLayoutVars>
          <dgm:chMax val="1"/>
          <dgm:bulletEnabled val="1"/>
        </dgm:presLayoutVars>
      </dgm:prSet>
      <dgm:spPr/>
    </dgm:pt>
    <dgm:pt modelId="{2D2AC29C-4580-4FE9-858E-EF00E2FEB3A3}" type="pres">
      <dgm:prSet presAssocID="{60867F0A-B92E-4CFB-8D29-6728F5DE2F69}" presName="childNode" presStyleLbl="revTx" presStyleIdx="1" presStyleCnt="2">
        <dgm:presLayoutVars>
          <dgm:bulletEnabled val="1"/>
        </dgm:presLayoutVars>
      </dgm:prSet>
      <dgm:spPr/>
    </dgm:pt>
  </dgm:ptLst>
  <dgm:cxnLst>
    <dgm:cxn modelId="{4741FD03-701E-4FD5-8C03-ED12AEE4EE65}" srcId="{C8BD73C8-4851-4E77-820F-DDE804300A74}" destId="{0CCC14FB-0EF5-4D7F-909D-06D898FC40C2}" srcOrd="1" destOrd="0" parTransId="{A2F293A0-F67C-4906-B43D-33F4FBEC2CB7}" sibTransId="{2F9ABAB6-7692-4444-88DA-842453FF86D6}"/>
    <dgm:cxn modelId="{A454EF04-28CD-4DDA-BC8D-1F382EC10F70}" type="presOf" srcId="{FE965091-1308-45A1-907C-AF0C406A6131}" destId="{D3D5C5B5-5BBA-4BBC-8F30-2B173A70135E}" srcOrd="0" destOrd="0" presId="urn:microsoft.com/office/officeart/2005/8/layout/radial2"/>
    <dgm:cxn modelId="{C9B5B306-F7AC-4C5B-90EF-621A84E8E7C7}" type="presOf" srcId="{A2F293A0-F67C-4906-B43D-33F4FBEC2CB7}" destId="{62347D06-3C2D-4C95-8904-8FE6E4A3B5CD}" srcOrd="0" destOrd="0" presId="urn:microsoft.com/office/officeart/2005/8/layout/radial2"/>
    <dgm:cxn modelId="{36C32709-3343-412C-83C2-B6E0C4AFC670}" type="presOf" srcId="{EBB75C37-2556-4B09-BD39-2382FCB10BEB}" destId="{2E14564D-29C8-4F12-93C9-84210F6821DC}" srcOrd="0" destOrd="1" presId="urn:microsoft.com/office/officeart/2005/8/layout/radial2"/>
    <dgm:cxn modelId="{A692D90A-6332-484A-BF83-F0CF9704FC11}" srcId="{9C2E3F90-3255-4960-AFC2-CC99F7963F12}" destId="{E9CD7B23-8827-4E91-A503-AB0B98E6AC49}" srcOrd="3" destOrd="0" parTransId="{1FAA2EB0-2668-4673-A75A-A93A4CD184F0}" sibTransId="{7B255D7A-081F-4AFF-9554-4D7E4C7ACDF4}"/>
    <dgm:cxn modelId="{BB682B0D-B6F2-41DC-B366-DA0D4E6C553C}" type="presOf" srcId="{0CCC14FB-0EF5-4D7F-909D-06D898FC40C2}" destId="{B2A84D26-DD29-4C55-92AF-A7541CD53632}" srcOrd="0" destOrd="0" presId="urn:microsoft.com/office/officeart/2005/8/layout/radial2"/>
    <dgm:cxn modelId="{35B7B80F-55CE-4364-B036-A80C3802575F}" type="presOf" srcId="{60867F0A-B92E-4CFB-8D29-6728F5DE2F69}" destId="{D1FBF586-D514-4195-A211-3F0187B4A5CF}" srcOrd="0" destOrd="0" presId="urn:microsoft.com/office/officeart/2005/8/layout/radial2"/>
    <dgm:cxn modelId="{1D946215-BAA1-E249-AD01-97AD80FC19A4}" srcId="{0CCC14FB-0EF5-4D7F-909D-06D898FC40C2}" destId="{34F62DCF-C74A-504C-895F-49224484DD04}" srcOrd="3" destOrd="0" parTransId="{3C2E974F-4769-F146-831C-18AAE1488CEA}" sibTransId="{350DEDD6-980D-544D-BC3E-A3C95C269419}"/>
    <dgm:cxn modelId="{4736E727-7113-7D4B-8A8F-D2959701095D}" srcId="{0CCC14FB-0EF5-4D7F-909D-06D898FC40C2}" destId="{268384FC-95CA-9249-8DBB-C523DE8D1D0C}" srcOrd="0" destOrd="0" parTransId="{A1E5CC01-4A5F-5240-BE51-A8D1EFB3E902}" sibTransId="{843187AE-4606-6441-A49A-A8EFD1DA7A50}"/>
    <dgm:cxn modelId="{C04E5C2C-A759-437D-A6B0-75B6697B4850}" type="presOf" srcId="{BBF69E06-B7B5-45CC-BBC8-E9D454FFDAF0}" destId="{2E14564D-29C8-4F12-93C9-84210F6821DC}" srcOrd="0" destOrd="0" presId="urn:microsoft.com/office/officeart/2005/8/layout/radial2"/>
    <dgm:cxn modelId="{3F2CBB2F-0C72-486D-B9B8-3A5E0F1602DE}" type="presOf" srcId="{268384FC-95CA-9249-8DBB-C523DE8D1D0C}" destId="{E63A1C09-F544-424F-9F47-49124E7D3AF5}" srcOrd="0" destOrd="0" presId="urn:microsoft.com/office/officeart/2005/8/layout/radial2"/>
    <dgm:cxn modelId="{71961C39-E127-4E67-AD35-8E2A6A3B9709}" type="presOf" srcId="{2AC39FCF-D4F3-46BB-8FB1-C8CA3A06BE6F}" destId="{2E14564D-29C8-4F12-93C9-84210F6821DC}" srcOrd="0" destOrd="2" presId="urn:microsoft.com/office/officeart/2005/8/layout/radial2"/>
    <dgm:cxn modelId="{42469448-3215-43D5-9B9B-3C7EB8CA3CD7}" srcId="{C8BD73C8-4851-4E77-820F-DDE804300A74}" destId="{9C2E3F90-3255-4960-AFC2-CC99F7963F12}" srcOrd="0" destOrd="0" parTransId="{FE965091-1308-45A1-907C-AF0C406A6131}" sibTransId="{0BAE5FD1-9021-4E0A-A49D-81E045AE8A2D}"/>
    <dgm:cxn modelId="{193AE957-CAEB-44B1-873A-85B012618B0B}" type="presOf" srcId="{EB517C42-D014-934B-B04B-546988C81EF5}" destId="{E63A1C09-F544-424F-9F47-49124E7D3AF5}" srcOrd="0" destOrd="2" presId="urn:microsoft.com/office/officeart/2005/8/layout/radial2"/>
    <dgm:cxn modelId="{6196BD78-FC9F-4643-B0B7-4947A9128AAE}" srcId="{C8BD73C8-4851-4E77-820F-DDE804300A74}" destId="{60867F0A-B92E-4CFB-8D29-6728F5DE2F69}" srcOrd="2" destOrd="0" parTransId="{6AEF5F8F-12E7-4B87-ABBF-2F649998CB00}" sibTransId="{D196B374-EB3C-4362-9865-E702EC8F5F35}"/>
    <dgm:cxn modelId="{52333F7B-C796-483F-B817-AC186A9FA185}" srcId="{9C2E3F90-3255-4960-AFC2-CC99F7963F12}" destId="{EBB75C37-2556-4B09-BD39-2382FCB10BEB}" srcOrd="1" destOrd="0" parTransId="{F028B3F0-9D6C-4694-BC70-16C845CAE019}" sibTransId="{F58A1D40-21C5-4024-9668-6F48FC3F4D1F}"/>
    <dgm:cxn modelId="{D6C7F285-9780-47A1-B022-D6D3F9E2E2B0}" srcId="{0CCC14FB-0EF5-4D7F-909D-06D898FC40C2}" destId="{0E917A89-E807-4AF0-9573-78D6E626B8A8}" srcOrd="1" destOrd="0" parTransId="{F5A7EA27-8595-49F9-975D-08CFDEEDA243}" sibTransId="{6AAF10B3-D059-4465-ADB7-E0C0F3C4CF61}"/>
    <dgm:cxn modelId="{8BA74F8D-028D-4D33-B47B-82D2405B52B4}" type="presOf" srcId="{6AEF5F8F-12E7-4B87-ABBF-2F649998CB00}" destId="{A9576BAF-EA3A-4D97-A727-FC4A84D89C0E}" srcOrd="0" destOrd="0" presId="urn:microsoft.com/office/officeart/2005/8/layout/radial2"/>
    <dgm:cxn modelId="{08F6E29B-11BE-4563-974F-531900EC8DB1}" type="presOf" srcId="{0E917A89-E807-4AF0-9573-78D6E626B8A8}" destId="{E63A1C09-F544-424F-9F47-49124E7D3AF5}" srcOrd="0" destOrd="1" presId="urn:microsoft.com/office/officeart/2005/8/layout/radial2"/>
    <dgm:cxn modelId="{3EDF8B9D-0095-482E-BDEE-D7E62AA9960F}" type="presOf" srcId="{9C2E3F90-3255-4960-AFC2-CC99F7963F12}" destId="{77460C93-C468-456B-9217-19F0024613A1}" srcOrd="0" destOrd="0" presId="urn:microsoft.com/office/officeart/2005/8/layout/radial2"/>
    <dgm:cxn modelId="{8E2B5BB5-65DB-3A46-9F5E-2EE9BE1BD578}" srcId="{0CCC14FB-0EF5-4D7F-909D-06D898FC40C2}" destId="{EB517C42-D014-934B-B04B-546988C81EF5}" srcOrd="2" destOrd="0" parTransId="{8BB8C6E9-B453-3640-A3A6-44AF449F286B}" sibTransId="{1751F7E3-E653-BA42-8E88-7D7B47AC3832}"/>
    <dgm:cxn modelId="{A22AB5B9-1525-4EA6-B6E6-42198C20B9A3}" type="presOf" srcId="{34F62DCF-C74A-504C-895F-49224484DD04}" destId="{E63A1C09-F544-424F-9F47-49124E7D3AF5}" srcOrd="0" destOrd="3" presId="urn:microsoft.com/office/officeart/2005/8/layout/radial2"/>
    <dgm:cxn modelId="{7D5218CB-3C14-465D-8CCC-2452EDCE7819}" srcId="{9C2E3F90-3255-4960-AFC2-CC99F7963F12}" destId="{2AC39FCF-D4F3-46BB-8FB1-C8CA3A06BE6F}" srcOrd="2" destOrd="0" parTransId="{D45F0F3C-F4EA-4CF9-96D6-DCE9CA2FB324}" sibTransId="{48A4C00E-57FA-4F20-941C-675C5D338336}"/>
    <dgm:cxn modelId="{1FB90CD5-3210-4770-8D75-40BB53EB2D1A}" type="presOf" srcId="{E9CD7B23-8827-4E91-A503-AB0B98E6AC49}" destId="{2E14564D-29C8-4F12-93C9-84210F6821DC}" srcOrd="0" destOrd="3" presId="urn:microsoft.com/office/officeart/2005/8/layout/radial2"/>
    <dgm:cxn modelId="{2FCC75D9-558F-414F-B244-AB7083AB8461}" srcId="{9C2E3F90-3255-4960-AFC2-CC99F7963F12}" destId="{7CD0A988-5231-9D4F-B33D-A2CF5CD99959}" srcOrd="4" destOrd="0" parTransId="{5C63A6B1-AB87-394B-B4DC-0996387F238C}" sibTransId="{A1880181-E8EA-9D4A-9E8F-E09682D91884}"/>
    <dgm:cxn modelId="{E19838E0-AD5B-42E9-8F68-85E388F371BD}" type="presOf" srcId="{7CD0A988-5231-9D4F-B33D-A2CF5CD99959}" destId="{2E14564D-29C8-4F12-93C9-84210F6821DC}" srcOrd="0" destOrd="4" presId="urn:microsoft.com/office/officeart/2005/8/layout/radial2"/>
    <dgm:cxn modelId="{30DEB2EE-BD8F-4FF5-957C-183925E27471}" type="presOf" srcId="{C8BD73C8-4851-4E77-820F-DDE804300A74}" destId="{90B3951D-ACCC-411A-945E-6AA97E459DEF}" srcOrd="0" destOrd="0" presId="urn:microsoft.com/office/officeart/2005/8/layout/radial2"/>
    <dgm:cxn modelId="{4D8C51FE-3F7B-47EA-A2BA-7265661A17F2}" srcId="{9C2E3F90-3255-4960-AFC2-CC99F7963F12}" destId="{BBF69E06-B7B5-45CC-BBC8-E9D454FFDAF0}" srcOrd="0" destOrd="0" parTransId="{99C6B395-6097-4398-92AA-AB40524F131D}" sibTransId="{6DE886B2-A048-4749-A490-757143B1EAC0}"/>
    <dgm:cxn modelId="{E81BAF96-9C30-4962-9C87-645B3BC6B062}" type="presParOf" srcId="{90B3951D-ACCC-411A-945E-6AA97E459DEF}" destId="{04CB8C25-BFB7-4C2F-9172-B97063658F34}" srcOrd="0" destOrd="0" presId="urn:microsoft.com/office/officeart/2005/8/layout/radial2"/>
    <dgm:cxn modelId="{46BE1898-6A8C-4D1F-A102-C2AD6E103C64}" type="presParOf" srcId="{04CB8C25-BFB7-4C2F-9172-B97063658F34}" destId="{B0DEA5FB-3D20-4FAE-9B10-410FAA1EF5DC}" srcOrd="0" destOrd="0" presId="urn:microsoft.com/office/officeart/2005/8/layout/radial2"/>
    <dgm:cxn modelId="{8BB71B35-480C-4A09-BFD3-267EBA8E5FC1}" type="presParOf" srcId="{B0DEA5FB-3D20-4FAE-9B10-410FAA1EF5DC}" destId="{B2E80022-18D2-4BBF-93F1-0450C8B19018}" srcOrd="0" destOrd="0" presId="urn:microsoft.com/office/officeart/2005/8/layout/radial2"/>
    <dgm:cxn modelId="{B4A9E9EB-C4EA-4F0E-928C-42862D4360C7}" type="presParOf" srcId="{B0DEA5FB-3D20-4FAE-9B10-410FAA1EF5DC}" destId="{C264DD3C-B5E0-4B85-815D-A2643A4B8497}" srcOrd="1" destOrd="0" presId="urn:microsoft.com/office/officeart/2005/8/layout/radial2"/>
    <dgm:cxn modelId="{148F4AB2-6C88-47DB-A658-1B3A43CCCC70}" type="presParOf" srcId="{04CB8C25-BFB7-4C2F-9172-B97063658F34}" destId="{D3D5C5B5-5BBA-4BBC-8F30-2B173A70135E}" srcOrd="1" destOrd="0" presId="urn:microsoft.com/office/officeart/2005/8/layout/radial2"/>
    <dgm:cxn modelId="{E92425C7-3EB2-45E6-8B5E-8C8F9FC09607}" type="presParOf" srcId="{04CB8C25-BFB7-4C2F-9172-B97063658F34}" destId="{34D1C230-F7B6-4B23-87AF-04EBD2C254F9}" srcOrd="2" destOrd="0" presId="urn:microsoft.com/office/officeart/2005/8/layout/radial2"/>
    <dgm:cxn modelId="{8E3ECB39-170B-45FD-9362-67C003199A8A}" type="presParOf" srcId="{34D1C230-F7B6-4B23-87AF-04EBD2C254F9}" destId="{77460C93-C468-456B-9217-19F0024613A1}" srcOrd="0" destOrd="0" presId="urn:microsoft.com/office/officeart/2005/8/layout/radial2"/>
    <dgm:cxn modelId="{8084D28A-041C-4B30-8979-D7D5FA84B5CC}" type="presParOf" srcId="{34D1C230-F7B6-4B23-87AF-04EBD2C254F9}" destId="{2E14564D-29C8-4F12-93C9-84210F6821DC}" srcOrd="1" destOrd="0" presId="urn:microsoft.com/office/officeart/2005/8/layout/radial2"/>
    <dgm:cxn modelId="{C495AD4D-D647-49B9-AAA0-890121641A49}" type="presParOf" srcId="{04CB8C25-BFB7-4C2F-9172-B97063658F34}" destId="{62347D06-3C2D-4C95-8904-8FE6E4A3B5CD}" srcOrd="3" destOrd="0" presId="urn:microsoft.com/office/officeart/2005/8/layout/radial2"/>
    <dgm:cxn modelId="{54F127DE-DDB1-431D-8E8D-3CF041D35CC7}" type="presParOf" srcId="{04CB8C25-BFB7-4C2F-9172-B97063658F34}" destId="{F5C1588F-17EE-4C22-B64E-C33722B63614}" srcOrd="4" destOrd="0" presId="urn:microsoft.com/office/officeart/2005/8/layout/radial2"/>
    <dgm:cxn modelId="{B0CE67D2-B08F-4218-B6EA-B9EC7305D047}" type="presParOf" srcId="{F5C1588F-17EE-4C22-B64E-C33722B63614}" destId="{B2A84D26-DD29-4C55-92AF-A7541CD53632}" srcOrd="0" destOrd="0" presId="urn:microsoft.com/office/officeart/2005/8/layout/radial2"/>
    <dgm:cxn modelId="{3C1E1704-F4C3-4BA9-B78F-38EF6C7A60A2}" type="presParOf" srcId="{F5C1588F-17EE-4C22-B64E-C33722B63614}" destId="{E63A1C09-F544-424F-9F47-49124E7D3AF5}" srcOrd="1" destOrd="0" presId="urn:microsoft.com/office/officeart/2005/8/layout/radial2"/>
    <dgm:cxn modelId="{60B7AD3D-BC43-4B04-B7BC-F178BA76748D}" type="presParOf" srcId="{04CB8C25-BFB7-4C2F-9172-B97063658F34}" destId="{A9576BAF-EA3A-4D97-A727-FC4A84D89C0E}" srcOrd="5" destOrd="0" presId="urn:microsoft.com/office/officeart/2005/8/layout/radial2"/>
    <dgm:cxn modelId="{A4EC274D-1591-4602-AE6D-FD245CFD6E58}" type="presParOf" srcId="{04CB8C25-BFB7-4C2F-9172-B97063658F34}" destId="{0E6FFC15-1388-4674-9987-C3D41F5AF596}" srcOrd="6" destOrd="0" presId="urn:microsoft.com/office/officeart/2005/8/layout/radial2"/>
    <dgm:cxn modelId="{D4C15AE7-5E1B-4003-B198-9D520F4FC117}" type="presParOf" srcId="{0E6FFC15-1388-4674-9987-C3D41F5AF596}" destId="{D1FBF586-D514-4195-A211-3F0187B4A5CF}" srcOrd="0" destOrd="0" presId="urn:microsoft.com/office/officeart/2005/8/layout/radial2"/>
    <dgm:cxn modelId="{B24EABCC-A26A-423F-9A03-C30D95242D69}" type="presParOf" srcId="{0E6FFC15-1388-4674-9987-C3D41F5AF596}" destId="{2D2AC29C-4580-4FE9-858E-EF00E2FEB3A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7F8687-A4FD-4918-BD6B-6B3A9787390D}" type="doc">
      <dgm:prSet loTypeId="urn:microsoft.com/office/officeart/2005/8/layout/radial1" loCatId="cycle" qsTypeId="urn:microsoft.com/office/officeart/2005/8/quickstyle/simple1" qsCatId="simple" csTypeId="urn:microsoft.com/office/officeart/2005/8/colors/accent4_2" csCatId="accent4" phldr="1"/>
      <dgm:spPr/>
      <dgm:t>
        <a:bodyPr/>
        <a:lstStyle/>
        <a:p>
          <a:endParaRPr lang="de-DE"/>
        </a:p>
      </dgm:t>
    </dgm:pt>
    <dgm:pt modelId="{BE5A3380-D31E-4C95-899F-48FE25199929}">
      <dgm:prSet phldrT="[Text]" custT="1"/>
      <dgm:spPr/>
      <dgm:t>
        <a:bodyPr/>
        <a:lstStyle/>
        <a:p>
          <a:r>
            <a:rPr lang="de-DE" sz="3600" b="1" dirty="0"/>
            <a:t>Sprachpraxis</a:t>
          </a:r>
          <a:endParaRPr lang="de-DE" sz="1900" b="1" dirty="0"/>
        </a:p>
      </dgm:t>
    </dgm:pt>
    <dgm:pt modelId="{1A633D4C-9ED8-4EB4-BEB2-55F4B757B51B}" type="parTrans" cxnId="{3D05C997-53AE-4C15-91B6-E7A076A08483}">
      <dgm:prSet/>
      <dgm:spPr/>
      <dgm:t>
        <a:bodyPr/>
        <a:lstStyle/>
        <a:p>
          <a:endParaRPr lang="de-DE"/>
        </a:p>
      </dgm:t>
    </dgm:pt>
    <dgm:pt modelId="{AEF8CA46-ADC8-4463-94BA-B81E8CDBBC88}" type="sibTrans" cxnId="{3D05C997-53AE-4C15-91B6-E7A076A08483}">
      <dgm:prSet/>
      <dgm:spPr/>
      <dgm:t>
        <a:bodyPr/>
        <a:lstStyle/>
        <a:p>
          <a:endParaRPr lang="de-DE"/>
        </a:p>
      </dgm:t>
    </dgm:pt>
    <dgm:pt modelId="{8F936171-B5C5-4D48-92EB-53CB8B9F796D}">
      <dgm:prSet phldrT="[Text]" custT="1"/>
      <dgm:spPr/>
      <dgm:t>
        <a:bodyPr/>
        <a:lstStyle/>
        <a:p>
          <a:r>
            <a:rPr lang="de-DE" sz="1300" b="1" dirty="0"/>
            <a:t>Text-</a:t>
          </a:r>
          <a:r>
            <a:rPr lang="de-DE" sz="1300" b="1" dirty="0" err="1"/>
            <a:t>produktion</a:t>
          </a:r>
          <a:endParaRPr lang="de-DE" sz="1300" b="1" dirty="0"/>
        </a:p>
      </dgm:t>
    </dgm:pt>
    <dgm:pt modelId="{D71500FA-68CE-44B0-B05D-AF76080181E2}" type="parTrans" cxnId="{595879C4-CA2E-4C2A-BC24-28CCF2404B5C}">
      <dgm:prSet/>
      <dgm:spPr/>
      <dgm:t>
        <a:bodyPr/>
        <a:lstStyle/>
        <a:p>
          <a:endParaRPr lang="de-DE"/>
        </a:p>
      </dgm:t>
    </dgm:pt>
    <dgm:pt modelId="{0A5CCB45-0BC9-42C9-9206-23DBDA1A3B6E}" type="sibTrans" cxnId="{595879C4-CA2E-4C2A-BC24-28CCF2404B5C}">
      <dgm:prSet/>
      <dgm:spPr/>
      <dgm:t>
        <a:bodyPr/>
        <a:lstStyle/>
        <a:p>
          <a:endParaRPr lang="de-DE"/>
        </a:p>
      </dgm:t>
    </dgm:pt>
    <dgm:pt modelId="{E06C9107-B5C3-4984-8013-E9649EE9E86E}">
      <dgm:prSet phldrT="[Text]" custT="1"/>
      <dgm:spPr/>
      <dgm:t>
        <a:bodyPr/>
        <a:lstStyle/>
        <a:p>
          <a:r>
            <a:rPr lang="de-DE" sz="1400" b="1" dirty="0"/>
            <a:t>Über-</a:t>
          </a:r>
          <a:r>
            <a:rPr lang="de-DE" sz="1400" b="1" dirty="0" err="1"/>
            <a:t>setzung</a:t>
          </a:r>
          <a:endParaRPr lang="de-DE" sz="1400" b="1" dirty="0"/>
        </a:p>
      </dgm:t>
    </dgm:pt>
    <dgm:pt modelId="{91DCDD4F-ED7E-47A2-9043-1F11A9AACA82}" type="parTrans" cxnId="{B105399A-A2AF-4D16-881E-34096D243F35}">
      <dgm:prSet/>
      <dgm:spPr/>
      <dgm:t>
        <a:bodyPr/>
        <a:lstStyle/>
        <a:p>
          <a:endParaRPr lang="de-DE"/>
        </a:p>
      </dgm:t>
    </dgm:pt>
    <dgm:pt modelId="{1053C005-C0DE-4598-86D2-B46FA54CD5E4}" type="sibTrans" cxnId="{B105399A-A2AF-4D16-881E-34096D243F35}">
      <dgm:prSet/>
      <dgm:spPr/>
      <dgm:t>
        <a:bodyPr/>
        <a:lstStyle/>
        <a:p>
          <a:endParaRPr lang="de-DE"/>
        </a:p>
      </dgm:t>
    </dgm:pt>
    <dgm:pt modelId="{013C1941-2069-4A50-A735-24983CB40E48}">
      <dgm:prSet phldrT="[Text]" custT="1"/>
      <dgm:spPr/>
      <dgm:t>
        <a:bodyPr/>
        <a:lstStyle/>
        <a:p>
          <a:r>
            <a:rPr lang="de-DE" sz="1400" b="1" dirty="0"/>
            <a:t>Text-</a:t>
          </a:r>
          <a:r>
            <a:rPr lang="de-DE" sz="1400" b="1" dirty="0" err="1"/>
            <a:t>analyse</a:t>
          </a:r>
          <a:endParaRPr lang="de-DE" sz="1400" b="1" dirty="0"/>
        </a:p>
      </dgm:t>
    </dgm:pt>
    <dgm:pt modelId="{70654886-8BD6-4C6C-881F-97CA73E950D3}" type="parTrans" cxnId="{3942D535-6538-40FE-81A6-7DC62154F7A5}">
      <dgm:prSet/>
      <dgm:spPr/>
      <dgm:t>
        <a:bodyPr/>
        <a:lstStyle/>
        <a:p>
          <a:endParaRPr lang="de-DE"/>
        </a:p>
      </dgm:t>
    </dgm:pt>
    <dgm:pt modelId="{EAE0C0D4-8A51-43BD-B5D9-00A473783A7B}" type="sibTrans" cxnId="{3942D535-6538-40FE-81A6-7DC62154F7A5}">
      <dgm:prSet/>
      <dgm:spPr/>
      <dgm:t>
        <a:bodyPr/>
        <a:lstStyle/>
        <a:p>
          <a:endParaRPr lang="de-DE"/>
        </a:p>
      </dgm:t>
    </dgm:pt>
    <dgm:pt modelId="{0738AF9D-5819-40AA-A14C-0CFC12D6CD5B}">
      <dgm:prSet phldrT="[Text]" custT="1"/>
      <dgm:spPr/>
      <dgm:t>
        <a:bodyPr/>
        <a:lstStyle/>
        <a:p>
          <a:r>
            <a:rPr lang="de-DE" sz="1300" b="1" dirty="0"/>
            <a:t>Grammatik</a:t>
          </a:r>
        </a:p>
      </dgm:t>
    </dgm:pt>
    <dgm:pt modelId="{934FBEB6-3614-4757-85DE-5626B720B4CC}" type="parTrans" cxnId="{89FDD75D-6DEC-4887-88DF-1BA1D44542E6}">
      <dgm:prSet/>
      <dgm:spPr/>
      <dgm:t>
        <a:bodyPr/>
        <a:lstStyle/>
        <a:p>
          <a:endParaRPr lang="de-DE"/>
        </a:p>
      </dgm:t>
    </dgm:pt>
    <dgm:pt modelId="{908C7A6C-00D6-4F42-9BFD-C49A9FD5788C}" type="sibTrans" cxnId="{89FDD75D-6DEC-4887-88DF-1BA1D44542E6}">
      <dgm:prSet/>
      <dgm:spPr/>
      <dgm:t>
        <a:bodyPr/>
        <a:lstStyle/>
        <a:p>
          <a:endParaRPr lang="de-DE"/>
        </a:p>
      </dgm:t>
    </dgm:pt>
    <dgm:pt modelId="{F07270D9-8AA8-4326-ADC3-A60067FE6F54}">
      <dgm:prSet phldrT="[Text]" custT="1"/>
      <dgm:spPr/>
      <dgm:t>
        <a:bodyPr/>
        <a:lstStyle/>
        <a:p>
          <a:r>
            <a:rPr lang="de-DE" sz="1400" b="1" dirty="0"/>
            <a:t>…</a:t>
          </a:r>
        </a:p>
      </dgm:t>
    </dgm:pt>
    <dgm:pt modelId="{19E62D03-759D-4A67-9518-E4E764853EA2}" type="sibTrans" cxnId="{B4860F7B-EB21-4623-AFB7-E105A8F4CA31}">
      <dgm:prSet/>
      <dgm:spPr/>
      <dgm:t>
        <a:bodyPr/>
        <a:lstStyle/>
        <a:p>
          <a:endParaRPr lang="de-DE"/>
        </a:p>
      </dgm:t>
    </dgm:pt>
    <dgm:pt modelId="{54777331-8099-42CA-A893-73B638FE6E0D}" type="parTrans" cxnId="{B4860F7B-EB21-4623-AFB7-E105A8F4CA31}">
      <dgm:prSet/>
      <dgm:spPr/>
      <dgm:t>
        <a:bodyPr/>
        <a:lstStyle/>
        <a:p>
          <a:endParaRPr lang="de-DE"/>
        </a:p>
      </dgm:t>
    </dgm:pt>
    <dgm:pt modelId="{8B5D3FFB-1704-4304-A404-1F5184467BB0}">
      <dgm:prSet phldrT="[Text]" custT="1"/>
      <dgm:spPr/>
      <dgm:t>
        <a:bodyPr/>
        <a:lstStyle/>
        <a:p>
          <a:r>
            <a:rPr lang="de-DE" sz="1400" b="1" dirty="0"/>
            <a:t>Lektüre</a:t>
          </a:r>
        </a:p>
      </dgm:t>
    </dgm:pt>
    <dgm:pt modelId="{B3288576-6FAA-4BDC-95D5-4980C34359A7}" type="sibTrans" cxnId="{27FDEB27-C8EE-4090-9B68-149305310A1B}">
      <dgm:prSet/>
      <dgm:spPr/>
      <dgm:t>
        <a:bodyPr/>
        <a:lstStyle/>
        <a:p>
          <a:endParaRPr lang="de-DE"/>
        </a:p>
      </dgm:t>
    </dgm:pt>
    <dgm:pt modelId="{BD7130B8-D323-4EAB-A63F-7DED7DFA9B96}" type="parTrans" cxnId="{27FDEB27-C8EE-4090-9B68-149305310A1B}">
      <dgm:prSet/>
      <dgm:spPr/>
      <dgm:t>
        <a:bodyPr/>
        <a:lstStyle/>
        <a:p>
          <a:endParaRPr lang="de-DE"/>
        </a:p>
      </dgm:t>
    </dgm:pt>
    <dgm:pt modelId="{FA22B8A2-CFDA-4DF3-AE28-72542CD17F73}" type="pres">
      <dgm:prSet presAssocID="{737F8687-A4FD-4918-BD6B-6B3A9787390D}" presName="cycle" presStyleCnt="0">
        <dgm:presLayoutVars>
          <dgm:chMax val="1"/>
          <dgm:dir/>
          <dgm:animLvl val="ctr"/>
          <dgm:resizeHandles val="exact"/>
        </dgm:presLayoutVars>
      </dgm:prSet>
      <dgm:spPr/>
    </dgm:pt>
    <dgm:pt modelId="{80C3D3D6-DE68-4C69-A6E6-E2C335578F0B}" type="pres">
      <dgm:prSet presAssocID="{BE5A3380-D31E-4C95-899F-48FE25199929}" presName="centerShape" presStyleLbl="node0" presStyleIdx="0" presStyleCnt="1" custScaleX="141339" custScaleY="138619"/>
      <dgm:spPr/>
    </dgm:pt>
    <dgm:pt modelId="{536A90E3-5D42-4BA1-9ADE-1D65152946A3}" type="pres">
      <dgm:prSet presAssocID="{D71500FA-68CE-44B0-B05D-AF76080181E2}" presName="Name9" presStyleLbl="parChTrans1D2" presStyleIdx="0" presStyleCnt="6"/>
      <dgm:spPr/>
    </dgm:pt>
    <dgm:pt modelId="{0E25C6DA-94F6-4C1B-93F8-AE60BF1C4B2C}" type="pres">
      <dgm:prSet presAssocID="{D71500FA-68CE-44B0-B05D-AF76080181E2}" presName="connTx" presStyleLbl="parChTrans1D2" presStyleIdx="0" presStyleCnt="6"/>
      <dgm:spPr/>
    </dgm:pt>
    <dgm:pt modelId="{C4A90DD4-49F8-46A7-8813-7C1BEEEA52C9}" type="pres">
      <dgm:prSet presAssocID="{8F936171-B5C5-4D48-92EB-53CB8B9F796D}" presName="node" presStyleLbl="node1" presStyleIdx="0" presStyleCnt="6" custScaleX="81401" custScaleY="82766" custRadScaleRad="100000">
        <dgm:presLayoutVars>
          <dgm:bulletEnabled val="1"/>
        </dgm:presLayoutVars>
      </dgm:prSet>
      <dgm:spPr/>
    </dgm:pt>
    <dgm:pt modelId="{CCA42D52-6322-445B-90CD-EE1640D04BB9}" type="pres">
      <dgm:prSet presAssocID="{91DCDD4F-ED7E-47A2-9043-1F11A9AACA82}" presName="Name9" presStyleLbl="parChTrans1D2" presStyleIdx="1" presStyleCnt="6"/>
      <dgm:spPr/>
    </dgm:pt>
    <dgm:pt modelId="{5E46B7EE-9C8F-4CCE-81D5-74F8E518021A}" type="pres">
      <dgm:prSet presAssocID="{91DCDD4F-ED7E-47A2-9043-1F11A9AACA82}" presName="connTx" presStyleLbl="parChTrans1D2" presStyleIdx="1" presStyleCnt="6"/>
      <dgm:spPr/>
    </dgm:pt>
    <dgm:pt modelId="{9F743E4E-D2BA-4CC7-90B8-C18C3F6F338E}" type="pres">
      <dgm:prSet presAssocID="{E06C9107-B5C3-4984-8013-E9649EE9E86E}" presName="node" presStyleLbl="node1" presStyleIdx="1" presStyleCnt="6" custScaleX="81401" custScaleY="82766">
        <dgm:presLayoutVars>
          <dgm:bulletEnabled val="1"/>
        </dgm:presLayoutVars>
      </dgm:prSet>
      <dgm:spPr/>
    </dgm:pt>
    <dgm:pt modelId="{9BC3AC25-4F60-455F-BF95-9A17B84D8A46}" type="pres">
      <dgm:prSet presAssocID="{934FBEB6-3614-4757-85DE-5626B720B4CC}" presName="Name9" presStyleLbl="parChTrans1D2" presStyleIdx="2" presStyleCnt="6"/>
      <dgm:spPr/>
    </dgm:pt>
    <dgm:pt modelId="{0C4D455A-1839-4EB7-8900-9303A59C5873}" type="pres">
      <dgm:prSet presAssocID="{934FBEB6-3614-4757-85DE-5626B720B4CC}" presName="connTx" presStyleLbl="parChTrans1D2" presStyleIdx="2" presStyleCnt="6"/>
      <dgm:spPr/>
    </dgm:pt>
    <dgm:pt modelId="{CBDB40C2-E9C5-4007-B5FA-6E95D46FE01F}" type="pres">
      <dgm:prSet presAssocID="{0738AF9D-5819-40AA-A14C-0CFC12D6CD5B}" presName="node" presStyleLbl="node1" presStyleIdx="2" presStyleCnt="6" custScaleX="81401" custScaleY="82766">
        <dgm:presLayoutVars>
          <dgm:bulletEnabled val="1"/>
        </dgm:presLayoutVars>
      </dgm:prSet>
      <dgm:spPr/>
    </dgm:pt>
    <dgm:pt modelId="{D08605E5-BE24-48BC-9DD3-B381D3E9B6FE}" type="pres">
      <dgm:prSet presAssocID="{54777331-8099-42CA-A893-73B638FE6E0D}" presName="Name9" presStyleLbl="parChTrans1D2" presStyleIdx="3" presStyleCnt="6"/>
      <dgm:spPr/>
    </dgm:pt>
    <dgm:pt modelId="{0C9A3427-6A9F-4D1E-890C-9C4E96C3AD5F}" type="pres">
      <dgm:prSet presAssocID="{54777331-8099-42CA-A893-73B638FE6E0D}" presName="connTx" presStyleLbl="parChTrans1D2" presStyleIdx="3" presStyleCnt="6"/>
      <dgm:spPr/>
    </dgm:pt>
    <dgm:pt modelId="{7D469FDF-A402-42FD-AF90-5F3203127F18}" type="pres">
      <dgm:prSet presAssocID="{F07270D9-8AA8-4326-ADC3-A60067FE6F54}" presName="node" presStyleLbl="node1" presStyleIdx="3" presStyleCnt="6" custScaleX="81401" custScaleY="82766">
        <dgm:presLayoutVars>
          <dgm:bulletEnabled val="1"/>
        </dgm:presLayoutVars>
      </dgm:prSet>
      <dgm:spPr/>
    </dgm:pt>
    <dgm:pt modelId="{DBC54947-5297-476A-90F7-EE45C3A9FF80}" type="pres">
      <dgm:prSet presAssocID="{BD7130B8-D323-4EAB-A63F-7DED7DFA9B96}" presName="Name9" presStyleLbl="parChTrans1D2" presStyleIdx="4" presStyleCnt="6"/>
      <dgm:spPr/>
    </dgm:pt>
    <dgm:pt modelId="{5E9224E5-0E25-4B5B-9725-2FD1BAA58F85}" type="pres">
      <dgm:prSet presAssocID="{BD7130B8-D323-4EAB-A63F-7DED7DFA9B96}" presName="connTx" presStyleLbl="parChTrans1D2" presStyleIdx="4" presStyleCnt="6"/>
      <dgm:spPr/>
    </dgm:pt>
    <dgm:pt modelId="{7ED608A3-F33E-4F3C-B0AD-8B23744F5025}" type="pres">
      <dgm:prSet presAssocID="{8B5D3FFB-1704-4304-A404-1F5184467BB0}" presName="node" presStyleLbl="node1" presStyleIdx="4" presStyleCnt="6" custScaleX="81401" custScaleY="82766">
        <dgm:presLayoutVars>
          <dgm:bulletEnabled val="1"/>
        </dgm:presLayoutVars>
      </dgm:prSet>
      <dgm:spPr/>
    </dgm:pt>
    <dgm:pt modelId="{90599E57-5025-4D85-AB2E-2F44D7A8514C}" type="pres">
      <dgm:prSet presAssocID="{70654886-8BD6-4C6C-881F-97CA73E950D3}" presName="Name9" presStyleLbl="parChTrans1D2" presStyleIdx="5" presStyleCnt="6"/>
      <dgm:spPr/>
    </dgm:pt>
    <dgm:pt modelId="{7692165F-79CE-4D28-9348-06B7ED81A729}" type="pres">
      <dgm:prSet presAssocID="{70654886-8BD6-4C6C-881F-97CA73E950D3}" presName="connTx" presStyleLbl="parChTrans1D2" presStyleIdx="5" presStyleCnt="6"/>
      <dgm:spPr/>
    </dgm:pt>
    <dgm:pt modelId="{F8A467EC-8317-438A-BBAF-CEC66DCC5DE7}" type="pres">
      <dgm:prSet presAssocID="{013C1941-2069-4A50-A735-24983CB40E48}" presName="node" presStyleLbl="node1" presStyleIdx="5" presStyleCnt="6" custScaleX="81401" custScaleY="82766">
        <dgm:presLayoutVars>
          <dgm:bulletEnabled val="1"/>
        </dgm:presLayoutVars>
      </dgm:prSet>
      <dgm:spPr/>
    </dgm:pt>
  </dgm:ptLst>
  <dgm:cxnLst>
    <dgm:cxn modelId="{134D4F00-7618-4B9C-AB35-3FBDB89E8BD3}" type="presOf" srcId="{91DCDD4F-ED7E-47A2-9043-1F11A9AACA82}" destId="{CCA42D52-6322-445B-90CD-EE1640D04BB9}" srcOrd="0" destOrd="0" presId="urn:microsoft.com/office/officeart/2005/8/layout/radial1"/>
    <dgm:cxn modelId="{498BBD12-FCB1-44E3-9726-453E1226F4BF}" type="presOf" srcId="{54777331-8099-42CA-A893-73B638FE6E0D}" destId="{D08605E5-BE24-48BC-9DD3-B381D3E9B6FE}" srcOrd="0" destOrd="0" presId="urn:microsoft.com/office/officeart/2005/8/layout/radial1"/>
    <dgm:cxn modelId="{6DD4151B-22E2-4A05-8B39-2A8109404870}" type="presOf" srcId="{0738AF9D-5819-40AA-A14C-0CFC12D6CD5B}" destId="{CBDB40C2-E9C5-4007-B5FA-6E95D46FE01F}" srcOrd="0" destOrd="0" presId="urn:microsoft.com/office/officeart/2005/8/layout/radial1"/>
    <dgm:cxn modelId="{27FDEB27-C8EE-4090-9B68-149305310A1B}" srcId="{BE5A3380-D31E-4C95-899F-48FE25199929}" destId="{8B5D3FFB-1704-4304-A404-1F5184467BB0}" srcOrd="4" destOrd="0" parTransId="{BD7130B8-D323-4EAB-A63F-7DED7DFA9B96}" sibTransId="{B3288576-6FAA-4BDC-95D5-4980C34359A7}"/>
    <dgm:cxn modelId="{96788B29-85E4-41CE-9701-ADA3B46DAC46}" type="presOf" srcId="{BD7130B8-D323-4EAB-A63F-7DED7DFA9B96}" destId="{5E9224E5-0E25-4B5B-9725-2FD1BAA58F85}" srcOrd="1" destOrd="0" presId="urn:microsoft.com/office/officeart/2005/8/layout/radial1"/>
    <dgm:cxn modelId="{3942D535-6538-40FE-81A6-7DC62154F7A5}" srcId="{BE5A3380-D31E-4C95-899F-48FE25199929}" destId="{013C1941-2069-4A50-A735-24983CB40E48}" srcOrd="5" destOrd="0" parTransId="{70654886-8BD6-4C6C-881F-97CA73E950D3}" sibTransId="{EAE0C0D4-8A51-43BD-B5D9-00A473783A7B}"/>
    <dgm:cxn modelId="{D6D0E437-A7FB-45E9-8BE1-BA914680DDFD}" type="presOf" srcId="{D71500FA-68CE-44B0-B05D-AF76080181E2}" destId="{0E25C6DA-94F6-4C1B-93F8-AE60BF1C4B2C}" srcOrd="1" destOrd="0" presId="urn:microsoft.com/office/officeart/2005/8/layout/radial1"/>
    <dgm:cxn modelId="{89FDD75D-6DEC-4887-88DF-1BA1D44542E6}" srcId="{BE5A3380-D31E-4C95-899F-48FE25199929}" destId="{0738AF9D-5819-40AA-A14C-0CFC12D6CD5B}" srcOrd="2" destOrd="0" parTransId="{934FBEB6-3614-4757-85DE-5626B720B4CC}" sibTransId="{908C7A6C-00D6-4F42-9BFD-C49A9FD5788C}"/>
    <dgm:cxn modelId="{EEDF8C44-767B-4C80-81BF-042F4C343F47}" type="presOf" srcId="{D71500FA-68CE-44B0-B05D-AF76080181E2}" destId="{536A90E3-5D42-4BA1-9ADE-1D65152946A3}" srcOrd="0" destOrd="0" presId="urn:microsoft.com/office/officeart/2005/8/layout/radial1"/>
    <dgm:cxn modelId="{A696E74A-8A30-48D8-BD4F-D01B131A5602}" type="presOf" srcId="{BD7130B8-D323-4EAB-A63F-7DED7DFA9B96}" destId="{DBC54947-5297-476A-90F7-EE45C3A9FF80}" srcOrd="0" destOrd="0" presId="urn:microsoft.com/office/officeart/2005/8/layout/radial1"/>
    <dgm:cxn modelId="{ABBD754C-1314-44A3-95AC-076D34288180}" type="presOf" srcId="{70654886-8BD6-4C6C-881F-97CA73E950D3}" destId="{90599E57-5025-4D85-AB2E-2F44D7A8514C}" srcOrd="0" destOrd="0" presId="urn:microsoft.com/office/officeart/2005/8/layout/radial1"/>
    <dgm:cxn modelId="{FB7C284D-6F65-44A8-99DD-D545AD980367}" type="presOf" srcId="{70654886-8BD6-4C6C-881F-97CA73E950D3}" destId="{7692165F-79CE-4D28-9348-06B7ED81A729}" srcOrd="1" destOrd="0" presId="urn:microsoft.com/office/officeart/2005/8/layout/radial1"/>
    <dgm:cxn modelId="{CA022079-EA15-44B6-AC9D-6B219DE414B5}" type="presOf" srcId="{8B5D3FFB-1704-4304-A404-1F5184467BB0}" destId="{7ED608A3-F33E-4F3C-B0AD-8B23744F5025}" srcOrd="0" destOrd="0" presId="urn:microsoft.com/office/officeart/2005/8/layout/radial1"/>
    <dgm:cxn modelId="{B4860F7B-EB21-4623-AFB7-E105A8F4CA31}" srcId="{BE5A3380-D31E-4C95-899F-48FE25199929}" destId="{F07270D9-8AA8-4326-ADC3-A60067FE6F54}" srcOrd="3" destOrd="0" parTransId="{54777331-8099-42CA-A893-73B638FE6E0D}" sibTransId="{19E62D03-759D-4A67-9518-E4E764853EA2}"/>
    <dgm:cxn modelId="{3D05C997-53AE-4C15-91B6-E7A076A08483}" srcId="{737F8687-A4FD-4918-BD6B-6B3A9787390D}" destId="{BE5A3380-D31E-4C95-899F-48FE25199929}" srcOrd="0" destOrd="0" parTransId="{1A633D4C-9ED8-4EB4-BEB2-55F4B757B51B}" sibTransId="{AEF8CA46-ADC8-4463-94BA-B81E8CDBBC88}"/>
    <dgm:cxn modelId="{B105399A-A2AF-4D16-881E-34096D243F35}" srcId="{BE5A3380-D31E-4C95-899F-48FE25199929}" destId="{E06C9107-B5C3-4984-8013-E9649EE9E86E}" srcOrd="1" destOrd="0" parTransId="{91DCDD4F-ED7E-47A2-9043-1F11A9AACA82}" sibTransId="{1053C005-C0DE-4598-86D2-B46FA54CD5E4}"/>
    <dgm:cxn modelId="{40EEAFA0-7CFD-4565-BE9C-C04384190490}" type="presOf" srcId="{54777331-8099-42CA-A893-73B638FE6E0D}" destId="{0C9A3427-6A9F-4D1E-890C-9C4E96C3AD5F}" srcOrd="1" destOrd="0" presId="urn:microsoft.com/office/officeart/2005/8/layout/radial1"/>
    <dgm:cxn modelId="{9DDA60AF-8EDC-4222-A8F6-6C4D8233F5BD}" type="presOf" srcId="{8F936171-B5C5-4D48-92EB-53CB8B9F796D}" destId="{C4A90DD4-49F8-46A7-8813-7C1BEEEA52C9}" srcOrd="0" destOrd="0" presId="urn:microsoft.com/office/officeart/2005/8/layout/radial1"/>
    <dgm:cxn modelId="{2B1129B1-C737-4625-AC1F-43A3A0164EBE}" type="presOf" srcId="{013C1941-2069-4A50-A735-24983CB40E48}" destId="{F8A467EC-8317-438A-BBAF-CEC66DCC5DE7}" srcOrd="0" destOrd="0" presId="urn:microsoft.com/office/officeart/2005/8/layout/radial1"/>
    <dgm:cxn modelId="{0D15C2BF-68CB-4AD4-A052-1BB8EF3A5FC9}" type="presOf" srcId="{BE5A3380-D31E-4C95-899F-48FE25199929}" destId="{80C3D3D6-DE68-4C69-A6E6-E2C335578F0B}" srcOrd="0" destOrd="0" presId="urn:microsoft.com/office/officeart/2005/8/layout/radial1"/>
    <dgm:cxn modelId="{BAAD05C1-3B20-41E9-B1D5-D06A068688EE}" type="presOf" srcId="{934FBEB6-3614-4757-85DE-5626B720B4CC}" destId="{9BC3AC25-4F60-455F-BF95-9A17B84D8A46}" srcOrd="0" destOrd="0" presId="urn:microsoft.com/office/officeart/2005/8/layout/radial1"/>
    <dgm:cxn modelId="{595879C4-CA2E-4C2A-BC24-28CCF2404B5C}" srcId="{BE5A3380-D31E-4C95-899F-48FE25199929}" destId="{8F936171-B5C5-4D48-92EB-53CB8B9F796D}" srcOrd="0" destOrd="0" parTransId="{D71500FA-68CE-44B0-B05D-AF76080181E2}" sibTransId="{0A5CCB45-0BC9-42C9-9206-23DBDA1A3B6E}"/>
    <dgm:cxn modelId="{06FCA9C6-1D82-48C6-A6D5-F363D5713751}" type="presOf" srcId="{737F8687-A4FD-4918-BD6B-6B3A9787390D}" destId="{FA22B8A2-CFDA-4DF3-AE28-72542CD17F73}" srcOrd="0" destOrd="0" presId="urn:microsoft.com/office/officeart/2005/8/layout/radial1"/>
    <dgm:cxn modelId="{08B4F7E5-4E3B-44DE-9475-2E12C7CFAAA2}" type="presOf" srcId="{F07270D9-8AA8-4326-ADC3-A60067FE6F54}" destId="{7D469FDF-A402-42FD-AF90-5F3203127F18}" srcOrd="0" destOrd="0" presId="urn:microsoft.com/office/officeart/2005/8/layout/radial1"/>
    <dgm:cxn modelId="{82E793E7-2D36-43A5-9F06-8400EFA2A082}" type="presOf" srcId="{E06C9107-B5C3-4984-8013-E9649EE9E86E}" destId="{9F743E4E-D2BA-4CC7-90B8-C18C3F6F338E}" srcOrd="0" destOrd="0" presId="urn:microsoft.com/office/officeart/2005/8/layout/radial1"/>
    <dgm:cxn modelId="{F18F3FF7-7699-4FEA-A9E0-8F1E32A73849}" type="presOf" srcId="{91DCDD4F-ED7E-47A2-9043-1F11A9AACA82}" destId="{5E46B7EE-9C8F-4CCE-81D5-74F8E518021A}" srcOrd="1" destOrd="0" presId="urn:microsoft.com/office/officeart/2005/8/layout/radial1"/>
    <dgm:cxn modelId="{A05335FE-FD41-42D9-BBAC-0C565EEF3CCF}" type="presOf" srcId="{934FBEB6-3614-4757-85DE-5626B720B4CC}" destId="{0C4D455A-1839-4EB7-8900-9303A59C5873}" srcOrd="1" destOrd="0" presId="urn:microsoft.com/office/officeart/2005/8/layout/radial1"/>
    <dgm:cxn modelId="{D3A7EAAA-9D4F-4636-8D47-CF16005E4827}" type="presParOf" srcId="{FA22B8A2-CFDA-4DF3-AE28-72542CD17F73}" destId="{80C3D3D6-DE68-4C69-A6E6-E2C335578F0B}" srcOrd="0" destOrd="0" presId="urn:microsoft.com/office/officeart/2005/8/layout/radial1"/>
    <dgm:cxn modelId="{6C78C0DD-A4CB-4744-A263-E6A7F1E4D486}" type="presParOf" srcId="{FA22B8A2-CFDA-4DF3-AE28-72542CD17F73}" destId="{536A90E3-5D42-4BA1-9ADE-1D65152946A3}" srcOrd="1" destOrd="0" presId="urn:microsoft.com/office/officeart/2005/8/layout/radial1"/>
    <dgm:cxn modelId="{52B4B514-BA90-4508-825C-2BE5EE471ECF}" type="presParOf" srcId="{536A90E3-5D42-4BA1-9ADE-1D65152946A3}" destId="{0E25C6DA-94F6-4C1B-93F8-AE60BF1C4B2C}" srcOrd="0" destOrd="0" presId="urn:microsoft.com/office/officeart/2005/8/layout/radial1"/>
    <dgm:cxn modelId="{F712BD2E-D4DA-40F4-8643-CD2FB5491664}" type="presParOf" srcId="{FA22B8A2-CFDA-4DF3-AE28-72542CD17F73}" destId="{C4A90DD4-49F8-46A7-8813-7C1BEEEA52C9}" srcOrd="2" destOrd="0" presId="urn:microsoft.com/office/officeart/2005/8/layout/radial1"/>
    <dgm:cxn modelId="{56D53A6D-15DB-4AE5-A7F3-4A9FA2D8DB08}" type="presParOf" srcId="{FA22B8A2-CFDA-4DF3-AE28-72542CD17F73}" destId="{CCA42D52-6322-445B-90CD-EE1640D04BB9}" srcOrd="3" destOrd="0" presId="urn:microsoft.com/office/officeart/2005/8/layout/radial1"/>
    <dgm:cxn modelId="{124B0A93-63D3-4A89-98DC-CF5702DF4D44}" type="presParOf" srcId="{CCA42D52-6322-445B-90CD-EE1640D04BB9}" destId="{5E46B7EE-9C8F-4CCE-81D5-74F8E518021A}" srcOrd="0" destOrd="0" presId="urn:microsoft.com/office/officeart/2005/8/layout/radial1"/>
    <dgm:cxn modelId="{C4964C4B-1F84-4A99-B48D-7CC2F1AF6CB0}" type="presParOf" srcId="{FA22B8A2-CFDA-4DF3-AE28-72542CD17F73}" destId="{9F743E4E-D2BA-4CC7-90B8-C18C3F6F338E}" srcOrd="4" destOrd="0" presId="urn:microsoft.com/office/officeart/2005/8/layout/radial1"/>
    <dgm:cxn modelId="{5CE31CC9-126B-4E0E-8FE2-4E6192399F4D}" type="presParOf" srcId="{FA22B8A2-CFDA-4DF3-AE28-72542CD17F73}" destId="{9BC3AC25-4F60-455F-BF95-9A17B84D8A46}" srcOrd="5" destOrd="0" presId="urn:microsoft.com/office/officeart/2005/8/layout/radial1"/>
    <dgm:cxn modelId="{3DB4FC0A-2995-4E93-8AED-5221BCD339F8}" type="presParOf" srcId="{9BC3AC25-4F60-455F-BF95-9A17B84D8A46}" destId="{0C4D455A-1839-4EB7-8900-9303A59C5873}" srcOrd="0" destOrd="0" presId="urn:microsoft.com/office/officeart/2005/8/layout/radial1"/>
    <dgm:cxn modelId="{681E5F1B-E1DE-4977-91D5-8590EF12440B}" type="presParOf" srcId="{FA22B8A2-CFDA-4DF3-AE28-72542CD17F73}" destId="{CBDB40C2-E9C5-4007-B5FA-6E95D46FE01F}" srcOrd="6" destOrd="0" presId="urn:microsoft.com/office/officeart/2005/8/layout/radial1"/>
    <dgm:cxn modelId="{D8567BD8-28A5-4BB8-8062-EACCF2CB97C4}" type="presParOf" srcId="{FA22B8A2-CFDA-4DF3-AE28-72542CD17F73}" destId="{D08605E5-BE24-48BC-9DD3-B381D3E9B6FE}" srcOrd="7" destOrd="0" presId="urn:microsoft.com/office/officeart/2005/8/layout/radial1"/>
    <dgm:cxn modelId="{63A00A4E-720B-4FAC-B20D-138348E7CE7A}" type="presParOf" srcId="{D08605E5-BE24-48BC-9DD3-B381D3E9B6FE}" destId="{0C9A3427-6A9F-4D1E-890C-9C4E96C3AD5F}" srcOrd="0" destOrd="0" presId="urn:microsoft.com/office/officeart/2005/8/layout/radial1"/>
    <dgm:cxn modelId="{0C04587D-1966-4F75-AA52-47C4A9429110}" type="presParOf" srcId="{FA22B8A2-CFDA-4DF3-AE28-72542CD17F73}" destId="{7D469FDF-A402-42FD-AF90-5F3203127F18}" srcOrd="8" destOrd="0" presId="urn:microsoft.com/office/officeart/2005/8/layout/radial1"/>
    <dgm:cxn modelId="{67F09DF6-1A4D-484A-B59E-38A4CA54BA7B}" type="presParOf" srcId="{FA22B8A2-CFDA-4DF3-AE28-72542CD17F73}" destId="{DBC54947-5297-476A-90F7-EE45C3A9FF80}" srcOrd="9" destOrd="0" presId="urn:microsoft.com/office/officeart/2005/8/layout/radial1"/>
    <dgm:cxn modelId="{E1C8211E-FB41-4500-9A4C-2079A366C826}" type="presParOf" srcId="{DBC54947-5297-476A-90F7-EE45C3A9FF80}" destId="{5E9224E5-0E25-4B5B-9725-2FD1BAA58F85}" srcOrd="0" destOrd="0" presId="urn:microsoft.com/office/officeart/2005/8/layout/radial1"/>
    <dgm:cxn modelId="{BB4E856A-206F-427A-8BAC-3D6E11421AED}" type="presParOf" srcId="{FA22B8A2-CFDA-4DF3-AE28-72542CD17F73}" destId="{7ED608A3-F33E-4F3C-B0AD-8B23744F5025}" srcOrd="10" destOrd="0" presId="urn:microsoft.com/office/officeart/2005/8/layout/radial1"/>
    <dgm:cxn modelId="{F4CB926E-902A-460D-800A-F7B18D5B6AB0}" type="presParOf" srcId="{FA22B8A2-CFDA-4DF3-AE28-72542CD17F73}" destId="{90599E57-5025-4D85-AB2E-2F44D7A8514C}" srcOrd="11" destOrd="0" presId="urn:microsoft.com/office/officeart/2005/8/layout/radial1"/>
    <dgm:cxn modelId="{B55CFB06-22E4-4AB9-BA3B-5E05EA1AECB5}" type="presParOf" srcId="{90599E57-5025-4D85-AB2E-2F44D7A8514C}" destId="{7692165F-79CE-4D28-9348-06B7ED81A729}" srcOrd="0" destOrd="0" presId="urn:microsoft.com/office/officeart/2005/8/layout/radial1"/>
    <dgm:cxn modelId="{3BD38BA8-F557-47D1-842E-F4F4DAAC0ABB}" type="presParOf" srcId="{FA22B8A2-CFDA-4DF3-AE28-72542CD17F73}" destId="{F8A467EC-8317-438A-BBAF-CEC66DCC5DE7}"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7F8687-A4FD-4918-BD6B-6B3A9787390D}" type="doc">
      <dgm:prSet loTypeId="urn:microsoft.com/office/officeart/2005/8/layout/radial1" loCatId="cycle" qsTypeId="urn:microsoft.com/office/officeart/2005/8/quickstyle/simple1" qsCatId="simple" csTypeId="urn:microsoft.com/office/officeart/2005/8/colors/accent5_2" csCatId="accent5" phldr="1"/>
      <dgm:spPr/>
      <dgm:t>
        <a:bodyPr/>
        <a:lstStyle/>
        <a:p>
          <a:endParaRPr lang="de-DE"/>
        </a:p>
      </dgm:t>
    </dgm:pt>
    <dgm:pt modelId="{BE5A3380-D31E-4C95-899F-48FE25199929}">
      <dgm:prSet phldrT="[Text]" custT="1"/>
      <dgm:spPr/>
      <dgm:t>
        <a:bodyPr/>
        <a:lstStyle/>
        <a:p>
          <a:r>
            <a:rPr lang="de-DE" sz="3600" b="1" dirty="0" err="1"/>
            <a:t>Fachdi-daktik</a:t>
          </a:r>
          <a:endParaRPr lang="de-DE" sz="1900" b="1" dirty="0"/>
        </a:p>
      </dgm:t>
    </dgm:pt>
    <dgm:pt modelId="{1A633D4C-9ED8-4EB4-BEB2-55F4B757B51B}" type="parTrans" cxnId="{3D05C997-53AE-4C15-91B6-E7A076A08483}">
      <dgm:prSet/>
      <dgm:spPr/>
      <dgm:t>
        <a:bodyPr/>
        <a:lstStyle/>
        <a:p>
          <a:endParaRPr lang="de-DE"/>
        </a:p>
      </dgm:t>
    </dgm:pt>
    <dgm:pt modelId="{AEF8CA46-ADC8-4463-94BA-B81E8CDBBC88}" type="sibTrans" cxnId="{3D05C997-53AE-4C15-91B6-E7A076A08483}">
      <dgm:prSet/>
      <dgm:spPr/>
      <dgm:t>
        <a:bodyPr/>
        <a:lstStyle/>
        <a:p>
          <a:endParaRPr lang="de-DE"/>
        </a:p>
      </dgm:t>
    </dgm:pt>
    <dgm:pt modelId="{8F936171-B5C5-4D48-92EB-53CB8B9F796D}">
      <dgm:prSet phldrT="[Text]" custT="1"/>
      <dgm:spPr/>
      <dgm:t>
        <a:bodyPr/>
        <a:lstStyle/>
        <a:p>
          <a:r>
            <a:rPr lang="de-DE" sz="1400" b="1" dirty="0"/>
            <a:t>Unterrichts-</a:t>
          </a:r>
          <a:r>
            <a:rPr lang="de-DE" sz="1400" b="1" dirty="0" err="1"/>
            <a:t>vorbereitung</a:t>
          </a:r>
          <a:endParaRPr lang="de-DE" sz="1250" b="1" dirty="0"/>
        </a:p>
      </dgm:t>
    </dgm:pt>
    <dgm:pt modelId="{D71500FA-68CE-44B0-B05D-AF76080181E2}" type="parTrans" cxnId="{595879C4-CA2E-4C2A-BC24-28CCF2404B5C}">
      <dgm:prSet/>
      <dgm:spPr/>
      <dgm:t>
        <a:bodyPr/>
        <a:lstStyle/>
        <a:p>
          <a:endParaRPr lang="de-DE"/>
        </a:p>
      </dgm:t>
    </dgm:pt>
    <dgm:pt modelId="{0A5CCB45-0BC9-42C9-9206-23DBDA1A3B6E}" type="sibTrans" cxnId="{595879C4-CA2E-4C2A-BC24-28CCF2404B5C}">
      <dgm:prSet/>
      <dgm:spPr/>
      <dgm:t>
        <a:bodyPr/>
        <a:lstStyle/>
        <a:p>
          <a:endParaRPr lang="de-DE"/>
        </a:p>
      </dgm:t>
    </dgm:pt>
    <dgm:pt modelId="{E06C9107-B5C3-4984-8013-E9649EE9E86E}">
      <dgm:prSet phldrT="[Text]" custT="1"/>
      <dgm:spPr/>
      <dgm:t>
        <a:bodyPr/>
        <a:lstStyle/>
        <a:p>
          <a:r>
            <a:rPr lang="de-DE" sz="1400" b="1" dirty="0"/>
            <a:t>Didaktische Modelle</a:t>
          </a:r>
        </a:p>
      </dgm:t>
    </dgm:pt>
    <dgm:pt modelId="{91DCDD4F-ED7E-47A2-9043-1F11A9AACA82}" type="parTrans" cxnId="{B105399A-A2AF-4D16-881E-34096D243F35}">
      <dgm:prSet/>
      <dgm:spPr/>
      <dgm:t>
        <a:bodyPr/>
        <a:lstStyle/>
        <a:p>
          <a:endParaRPr lang="de-DE"/>
        </a:p>
      </dgm:t>
    </dgm:pt>
    <dgm:pt modelId="{1053C005-C0DE-4598-86D2-B46FA54CD5E4}" type="sibTrans" cxnId="{B105399A-A2AF-4D16-881E-34096D243F35}">
      <dgm:prSet/>
      <dgm:spPr/>
      <dgm:t>
        <a:bodyPr/>
        <a:lstStyle/>
        <a:p>
          <a:endParaRPr lang="de-DE"/>
        </a:p>
      </dgm:t>
    </dgm:pt>
    <dgm:pt modelId="{0738AF9D-5819-40AA-A14C-0CFC12D6CD5B}">
      <dgm:prSet phldrT="[Text]" custT="1"/>
      <dgm:spPr/>
      <dgm:t>
        <a:bodyPr/>
        <a:lstStyle/>
        <a:p>
          <a:r>
            <a:rPr lang="de-DE" sz="1400" b="1" dirty="0"/>
            <a:t>Methoden des Unterrichtens</a:t>
          </a:r>
        </a:p>
      </dgm:t>
    </dgm:pt>
    <dgm:pt modelId="{934FBEB6-3614-4757-85DE-5626B720B4CC}" type="parTrans" cxnId="{89FDD75D-6DEC-4887-88DF-1BA1D44542E6}">
      <dgm:prSet/>
      <dgm:spPr/>
      <dgm:t>
        <a:bodyPr/>
        <a:lstStyle/>
        <a:p>
          <a:endParaRPr lang="de-DE"/>
        </a:p>
      </dgm:t>
    </dgm:pt>
    <dgm:pt modelId="{908C7A6C-00D6-4F42-9BFD-C49A9FD5788C}" type="sibTrans" cxnId="{89FDD75D-6DEC-4887-88DF-1BA1D44542E6}">
      <dgm:prSet/>
      <dgm:spPr/>
      <dgm:t>
        <a:bodyPr/>
        <a:lstStyle/>
        <a:p>
          <a:endParaRPr lang="de-DE"/>
        </a:p>
      </dgm:t>
    </dgm:pt>
    <dgm:pt modelId="{F07270D9-8AA8-4326-ADC3-A60067FE6F54}">
      <dgm:prSet phldrT="[Text]" custT="1"/>
      <dgm:spPr/>
      <dgm:t>
        <a:bodyPr/>
        <a:lstStyle/>
        <a:p>
          <a:r>
            <a:rPr lang="de-DE" sz="1400" b="1" dirty="0"/>
            <a:t>…</a:t>
          </a:r>
        </a:p>
      </dgm:t>
    </dgm:pt>
    <dgm:pt modelId="{19E62D03-759D-4A67-9518-E4E764853EA2}" type="sibTrans" cxnId="{B4860F7B-EB21-4623-AFB7-E105A8F4CA31}">
      <dgm:prSet/>
      <dgm:spPr/>
      <dgm:t>
        <a:bodyPr/>
        <a:lstStyle/>
        <a:p>
          <a:endParaRPr lang="de-DE"/>
        </a:p>
      </dgm:t>
    </dgm:pt>
    <dgm:pt modelId="{54777331-8099-42CA-A893-73B638FE6E0D}" type="parTrans" cxnId="{B4860F7B-EB21-4623-AFB7-E105A8F4CA31}">
      <dgm:prSet/>
      <dgm:spPr/>
      <dgm:t>
        <a:bodyPr/>
        <a:lstStyle/>
        <a:p>
          <a:endParaRPr lang="de-DE"/>
        </a:p>
      </dgm:t>
    </dgm:pt>
    <dgm:pt modelId="{8B5D3FFB-1704-4304-A404-1F5184467BB0}">
      <dgm:prSet phldrT="[Text]" custT="1"/>
      <dgm:spPr/>
      <dgm:t>
        <a:bodyPr/>
        <a:lstStyle/>
        <a:p>
          <a:r>
            <a:rPr lang="de-DE" sz="1400" b="1" dirty="0"/>
            <a:t>Auseinander-</a:t>
          </a:r>
          <a:r>
            <a:rPr lang="de-DE" sz="1400" b="1" dirty="0" err="1"/>
            <a:t>setzung</a:t>
          </a:r>
          <a:r>
            <a:rPr lang="de-DE" sz="1400" b="1" dirty="0"/>
            <a:t> mit Bildungs-</a:t>
          </a:r>
          <a:r>
            <a:rPr lang="de-DE" sz="1400" b="1" dirty="0" err="1"/>
            <a:t>plänen</a:t>
          </a:r>
          <a:endParaRPr lang="de-DE" sz="1400" b="1" dirty="0"/>
        </a:p>
      </dgm:t>
    </dgm:pt>
    <dgm:pt modelId="{B3288576-6FAA-4BDC-95D5-4980C34359A7}" type="sibTrans" cxnId="{27FDEB27-C8EE-4090-9B68-149305310A1B}">
      <dgm:prSet/>
      <dgm:spPr/>
      <dgm:t>
        <a:bodyPr/>
        <a:lstStyle/>
        <a:p>
          <a:endParaRPr lang="de-DE"/>
        </a:p>
      </dgm:t>
    </dgm:pt>
    <dgm:pt modelId="{BD7130B8-D323-4EAB-A63F-7DED7DFA9B96}" type="parTrans" cxnId="{27FDEB27-C8EE-4090-9B68-149305310A1B}">
      <dgm:prSet/>
      <dgm:spPr/>
      <dgm:t>
        <a:bodyPr/>
        <a:lstStyle/>
        <a:p>
          <a:endParaRPr lang="de-DE"/>
        </a:p>
      </dgm:t>
    </dgm:pt>
    <dgm:pt modelId="{FA22B8A2-CFDA-4DF3-AE28-72542CD17F73}" type="pres">
      <dgm:prSet presAssocID="{737F8687-A4FD-4918-BD6B-6B3A9787390D}" presName="cycle" presStyleCnt="0">
        <dgm:presLayoutVars>
          <dgm:chMax val="1"/>
          <dgm:dir/>
          <dgm:animLvl val="ctr"/>
          <dgm:resizeHandles val="exact"/>
        </dgm:presLayoutVars>
      </dgm:prSet>
      <dgm:spPr/>
    </dgm:pt>
    <dgm:pt modelId="{80C3D3D6-DE68-4C69-A6E6-E2C335578F0B}" type="pres">
      <dgm:prSet presAssocID="{BE5A3380-D31E-4C95-899F-48FE25199929}" presName="centerShape" presStyleLbl="node0" presStyleIdx="0" presStyleCnt="1" custScaleX="141339" custScaleY="138619"/>
      <dgm:spPr/>
    </dgm:pt>
    <dgm:pt modelId="{536A90E3-5D42-4BA1-9ADE-1D65152946A3}" type="pres">
      <dgm:prSet presAssocID="{D71500FA-68CE-44B0-B05D-AF76080181E2}" presName="Name9" presStyleLbl="parChTrans1D2" presStyleIdx="0" presStyleCnt="5"/>
      <dgm:spPr/>
    </dgm:pt>
    <dgm:pt modelId="{0E25C6DA-94F6-4C1B-93F8-AE60BF1C4B2C}" type="pres">
      <dgm:prSet presAssocID="{D71500FA-68CE-44B0-B05D-AF76080181E2}" presName="connTx" presStyleLbl="parChTrans1D2" presStyleIdx="0" presStyleCnt="5"/>
      <dgm:spPr/>
    </dgm:pt>
    <dgm:pt modelId="{C4A90DD4-49F8-46A7-8813-7C1BEEEA52C9}" type="pres">
      <dgm:prSet presAssocID="{8F936171-B5C5-4D48-92EB-53CB8B9F796D}" presName="node" presStyleLbl="node1" presStyleIdx="0" presStyleCnt="5" custScaleX="96046" custScaleY="93367" custRadScaleRad="100000">
        <dgm:presLayoutVars>
          <dgm:bulletEnabled val="1"/>
        </dgm:presLayoutVars>
      </dgm:prSet>
      <dgm:spPr/>
    </dgm:pt>
    <dgm:pt modelId="{CCA42D52-6322-445B-90CD-EE1640D04BB9}" type="pres">
      <dgm:prSet presAssocID="{91DCDD4F-ED7E-47A2-9043-1F11A9AACA82}" presName="Name9" presStyleLbl="parChTrans1D2" presStyleIdx="1" presStyleCnt="5"/>
      <dgm:spPr/>
    </dgm:pt>
    <dgm:pt modelId="{5E46B7EE-9C8F-4CCE-81D5-74F8E518021A}" type="pres">
      <dgm:prSet presAssocID="{91DCDD4F-ED7E-47A2-9043-1F11A9AACA82}" presName="connTx" presStyleLbl="parChTrans1D2" presStyleIdx="1" presStyleCnt="5"/>
      <dgm:spPr/>
    </dgm:pt>
    <dgm:pt modelId="{9F743E4E-D2BA-4CC7-90B8-C18C3F6F338E}" type="pres">
      <dgm:prSet presAssocID="{E06C9107-B5C3-4984-8013-E9649EE9E86E}" presName="node" presStyleLbl="node1" presStyleIdx="1" presStyleCnt="5" custScaleX="96046" custScaleY="93367">
        <dgm:presLayoutVars>
          <dgm:bulletEnabled val="1"/>
        </dgm:presLayoutVars>
      </dgm:prSet>
      <dgm:spPr/>
    </dgm:pt>
    <dgm:pt modelId="{9BC3AC25-4F60-455F-BF95-9A17B84D8A46}" type="pres">
      <dgm:prSet presAssocID="{934FBEB6-3614-4757-85DE-5626B720B4CC}" presName="Name9" presStyleLbl="parChTrans1D2" presStyleIdx="2" presStyleCnt="5"/>
      <dgm:spPr/>
    </dgm:pt>
    <dgm:pt modelId="{0C4D455A-1839-4EB7-8900-9303A59C5873}" type="pres">
      <dgm:prSet presAssocID="{934FBEB6-3614-4757-85DE-5626B720B4CC}" presName="connTx" presStyleLbl="parChTrans1D2" presStyleIdx="2" presStyleCnt="5"/>
      <dgm:spPr/>
    </dgm:pt>
    <dgm:pt modelId="{CBDB40C2-E9C5-4007-B5FA-6E95D46FE01F}" type="pres">
      <dgm:prSet presAssocID="{0738AF9D-5819-40AA-A14C-0CFC12D6CD5B}" presName="node" presStyleLbl="node1" presStyleIdx="2" presStyleCnt="5" custScaleX="96046" custScaleY="93367">
        <dgm:presLayoutVars>
          <dgm:bulletEnabled val="1"/>
        </dgm:presLayoutVars>
      </dgm:prSet>
      <dgm:spPr/>
    </dgm:pt>
    <dgm:pt modelId="{D08605E5-BE24-48BC-9DD3-B381D3E9B6FE}" type="pres">
      <dgm:prSet presAssocID="{54777331-8099-42CA-A893-73B638FE6E0D}" presName="Name9" presStyleLbl="parChTrans1D2" presStyleIdx="3" presStyleCnt="5"/>
      <dgm:spPr/>
    </dgm:pt>
    <dgm:pt modelId="{0C9A3427-6A9F-4D1E-890C-9C4E96C3AD5F}" type="pres">
      <dgm:prSet presAssocID="{54777331-8099-42CA-A893-73B638FE6E0D}" presName="connTx" presStyleLbl="parChTrans1D2" presStyleIdx="3" presStyleCnt="5"/>
      <dgm:spPr/>
    </dgm:pt>
    <dgm:pt modelId="{7D469FDF-A402-42FD-AF90-5F3203127F18}" type="pres">
      <dgm:prSet presAssocID="{F07270D9-8AA8-4326-ADC3-A60067FE6F54}" presName="node" presStyleLbl="node1" presStyleIdx="3" presStyleCnt="5" custScaleX="96046" custScaleY="93367">
        <dgm:presLayoutVars>
          <dgm:bulletEnabled val="1"/>
        </dgm:presLayoutVars>
      </dgm:prSet>
      <dgm:spPr/>
    </dgm:pt>
    <dgm:pt modelId="{DBC54947-5297-476A-90F7-EE45C3A9FF80}" type="pres">
      <dgm:prSet presAssocID="{BD7130B8-D323-4EAB-A63F-7DED7DFA9B96}" presName="Name9" presStyleLbl="parChTrans1D2" presStyleIdx="4" presStyleCnt="5"/>
      <dgm:spPr/>
    </dgm:pt>
    <dgm:pt modelId="{5E9224E5-0E25-4B5B-9725-2FD1BAA58F85}" type="pres">
      <dgm:prSet presAssocID="{BD7130B8-D323-4EAB-A63F-7DED7DFA9B96}" presName="connTx" presStyleLbl="parChTrans1D2" presStyleIdx="4" presStyleCnt="5"/>
      <dgm:spPr/>
    </dgm:pt>
    <dgm:pt modelId="{7ED608A3-F33E-4F3C-B0AD-8B23744F5025}" type="pres">
      <dgm:prSet presAssocID="{8B5D3FFB-1704-4304-A404-1F5184467BB0}" presName="node" presStyleLbl="node1" presStyleIdx="4" presStyleCnt="5" custScaleX="96046" custScaleY="93367">
        <dgm:presLayoutVars>
          <dgm:bulletEnabled val="1"/>
        </dgm:presLayoutVars>
      </dgm:prSet>
      <dgm:spPr/>
    </dgm:pt>
  </dgm:ptLst>
  <dgm:cxnLst>
    <dgm:cxn modelId="{B55BC71D-16A0-40F9-B01E-B3C68EEEAE49}" type="presOf" srcId="{8B5D3FFB-1704-4304-A404-1F5184467BB0}" destId="{7ED608A3-F33E-4F3C-B0AD-8B23744F5025}" srcOrd="0" destOrd="0" presId="urn:microsoft.com/office/officeart/2005/8/layout/radial1"/>
    <dgm:cxn modelId="{AB878122-4D4C-4943-B08C-4E98EB531E4B}" type="presOf" srcId="{D71500FA-68CE-44B0-B05D-AF76080181E2}" destId="{0E25C6DA-94F6-4C1B-93F8-AE60BF1C4B2C}" srcOrd="1" destOrd="0" presId="urn:microsoft.com/office/officeart/2005/8/layout/radial1"/>
    <dgm:cxn modelId="{27FDEB27-C8EE-4090-9B68-149305310A1B}" srcId="{BE5A3380-D31E-4C95-899F-48FE25199929}" destId="{8B5D3FFB-1704-4304-A404-1F5184467BB0}" srcOrd="4" destOrd="0" parTransId="{BD7130B8-D323-4EAB-A63F-7DED7DFA9B96}" sibTransId="{B3288576-6FAA-4BDC-95D5-4980C34359A7}"/>
    <dgm:cxn modelId="{D136EF30-872A-4131-800B-A8203298BFCC}" type="presOf" srcId="{91DCDD4F-ED7E-47A2-9043-1F11A9AACA82}" destId="{CCA42D52-6322-445B-90CD-EE1640D04BB9}" srcOrd="0" destOrd="0" presId="urn:microsoft.com/office/officeart/2005/8/layout/radial1"/>
    <dgm:cxn modelId="{97575634-8827-4CF5-9A18-94BFFDEECD89}" type="presOf" srcId="{934FBEB6-3614-4757-85DE-5626B720B4CC}" destId="{0C4D455A-1839-4EB7-8900-9303A59C5873}" srcOrd="1" destOrd="0" presId="urn:microsoft.com/office/officeart/2005/8/layout/radial1"/>
    <dgm:cxn modelId="{89FDD75D-6DEC-4887-88DF-1BA1D44542E6}" srcId="{BE5A3380-D31E-4C95-899F-48FE25199929}" destId="{0738AF9D-5819-40AA-A14C-0CFC12D6CD5B}" srcOrd="2" destOrd="0" parTransId="{934FBEB6-3614-4757-85DE-5626B720B4CC}" sibTransId="{908C7A6C-00D6-4F42-9BFD-C49A9FD5788C}"/>
    <dgm:cxn modelId="{A06C2741-1351-4805-8396-20D157FA268B}" type="presOf" srcId="{91DCDD4F-ED7E-47A2-9043-1F11A9AACA82}" destId="{5E46B7EE-9C8F-4CCE-81D5-74F8E518021A}" srcOrd="1" destOrd="0" presId="urn:microsoft.com/office/officeart/2005/8/layout/radial1"/>
    <dgm:cxn modelId="{77890965-C677-48F5-988E-C15DFA1AAF56}" type="presOf" srcId="{F07270D9-8AA8-4326-ADC3-A60067FE6F54}" destId="{7D469FDF-A402-42FD-AF90-5F3203127F18}" srcOrd="0" destOrd="0" presId="urn:microsoft.com/office/officeart/2005/8/layout/radial1"/>
    <dgm:cxn modelId="{B2B59369-6D4C-4AA5-8796-E4A9D90B78C8}" type="presOf" srcId="{BE5A3380-D31E-4C95-899F-48FE25199929}" destId="{80C3D3D6-DE68-4C69-A6E6-E2C335578F0B}" srcOrd="0" destOrd="0" presId="urn:microsoft.com/office/officeart/2005/8/layout/radial1"/>
    <dgm:cxn modelId="{DC62174E-FA85-44A0-885D-59CC1380D863}" type="presOf" srcId="{BD7130B8-D323-4EAB-A63F-7DED7DFA9B96}" destId="{DBC54947-5297-476A-90F7-EE45C3A9FF80}" srcOrd="0" destOrd="0" presId="urn:microsoft.com/office/officeart/2005/8/layout/radial1"/>
    <dgm:cxn modelId="{78232273-4B59-40E0-B692-0663B21C6D5A}" type="presOf" srcId="{BD7130B8-D323-4EAB-A63F-7DED7DFA9B96}" destId="{5E9224E5-0E25-4B5B-9725-2FD1BAA58F85}" srcOrd="1" destOrd="0" presId="urn:microsoft.com/office/officeart/2005/8/layout/radial1"/>
    <dgm:cxn modelId="{5DF9C173-5078-4B21-AB62-E23160BDCF36}" type="presOf" srcId="{54777331-8099-42CA-A893-73B638FE6E0D}" destId="{0C9A3427-6A9F-4D1E-890C-9C4E96C3AD5F}" srcOrd="1" destOrd="0" presId="urn:microsoft.com/office/officeart/2005/8/layout/radial1"/>
    <dgm:cxn modelId="{B4860F7B-EB21-4623-AFB7-E105A8F4CA31}" srcId="{BE5A3380-D31E-4C95-899F-48FE25199929}" destId="{F07270D9-8AA8-4326-ADC3-A60067FE6F54}" srcOrd="3" destOrd="0" parTransId="{54777331-8099-42CA-A893-73B638FE6E0D}" sibTransId="{19E62D03-759D-4A67-9518-E4E764853EA2}"/>
    <dgm:cxn modelId="{D86CE28A-F785-4C5B-AA8E-26A43241B210}" type="presOf" srcId="{E06C9107-B5C3-4984-8013-E9649EE9E86E}" destId="{9F743E4E-D2BA-4CC7-90B8-C18C3F6F338E}" srcOrd="0" destOrd="0" presId="urn:microsoft.com/office/officeart/2005/8/layout/radial1"/>
    <dgm:cxn modelId="{3D05C997-53AE-4C15-91B6-E7A076A08483}" srcId="{737F8687-A4FD-4918-BD6B-6B3A9787390D}" destId="{BE5A3380-D31E-4C95-899F-48FE25199929}" srcOrd="0" destOrd="0" parTransId="{1A633D4C-9ED8-4EB4-BEB2-55F4B757B51B}" sibTransId="{AEF8CA46-ADC8-4463-94BA-B81E8CDBBC88}"/>
    <dgm:cxn modelId="{B105399A-A2AF-4D16-881E-34096D243F35}" srcId="{BE5A3380-D31E-4C95-899F-48FE25199929}" destId="{E06C9107-B5C3-4984-8013-E9649EE9E86E}" srcOrd="1" destOrd="0" parTransId="{91DCDD4F-ED7E-47A2-9043-1F11A9AACA82}" sibTransId="{1053C005-C0DE-4598-86D2-B46FA54CD5E4}"/>
    <dgm:cxn modelId="{09D32EA0-A2D6-4253-AA6E-77E8A5670E11}" type="presOf" srcId="{54777331-8099-42CA-A893-73B638FE6E0D}" destId="{D08605E5-BE24-48BC-9DD3-B381D3E9B6FE}" srcOrd="0" destOrd="0" presId="urn:microsoft.com/office/officeart/2005/8/layout/radial1"/>
    <dgm:cxn modelId="{9DCBE0B7-406D-404F-9C3D-4B45EA9E50D9}" type="presOf" srcId="{0738AF9D-5819-40AA-A14C-0CFC12D6CD5B}" destId="{CBDB40C2-E9C5-4007-B5FA-6E95D46FE01F}" srcOrd="0" destOrd="0" presId="urn:microsoft.com/office/officeart/2005/8/layout/radial1"/>
    <dgm:cxn modelId="{6381DDBF-2781-4926-9043-8B12A2BF7E18}" type="presOf" srcId="{D71500FA-68CE-44B0-B05D-AF76080181E2}" destId="{536A90E3-5D42-4BA1-9ADE-1D65152946A3}" srcOrd="0" destOrd="0" presId="urn:microsoft.com/office/officeart/2005/8/layout/radial1"/>
    <dgm:cxn modelId="{595879C4-CA2E-4C2A-BC24-28CCF2404B5C}" srcId="{BE5A3380-D31E-4C95-899F-48FE25199929}" destId="{8F936171-B5C5-4D48-92EB-53CB8B9F796D}" srcOrd="0" destOrd="0" parTransId="{D71500FA-68CE-44B0-B05D-AF76080181E2}" sibTransId="{0A5CCB45-0BC9-42C9-9206-23DBDA1A3B6E}"/>
    <dgm:cxn modelId="{08A9BDEC-B526-4FB7-8448-E10458F1022A}" type="presOf" srcId="{934FBEB6-3614-4757-85DE-5626B720B4CC}" destId="{9BC3AC25-4F60-455F-BF95-9A17B84D8A46}" srcOrd="0" destOrd="0" presId="urn:microsoft.com/office/officeart/2005/8/layout/radial1"/>
    <dgm:cxn modelId="{10798DF4-68C3-47AE-A3FB-D0DB7A54F97A}" type="presOf" srcId="{737F8687-A4FD-4918-BD6B-6B3A9787390D}" destId="{FA22B8A2-CFDA-4DF3-AE28-72542CD17F73}" srcOrd="0" destOrd="0" presId="urn:microsoft.com/office/officeart/2005/8/layout/radial1"/>
    <dgm:cxn modelId="{257657F9-876A-4160-A2A9-1B0C714591C8}" type="presOf" srcId="{8F936171-B5C5-4D48-92EB-53CB8B9F796D}" destId="{C4A90DD4-49F8-46A7-8813-7C1BEEEA52C9}" srcOrd="0" destOrd="0" presId="urn:microsoft.com/office/officeart/2005/8/layout/radial1"/>
    <dgm:cxn modelId="{8CCB4694-BC2A-492B-99A7-FEEE70F7800F}" type="presParOf" srcId="{FA22B8A2-CFDA-4DF3-AE28-72542CD17F73}" destId="{80C3D3D6-DE68-4C69-A6E6-E2C335578F0B}" srcOrd="0" destOrd="0" presId="urn:microsoft.com/office/officeart/2005/8/layout/radial1"/>
    <dgm:cxn modelId="{AD3266AB-0642-4DBE-B1CC-D34EF56F6B65}" type="presParOf" srcId="{FA22B8A2-CFDA-4DF3-AE28-72542CD17F73}" destId="{536A90E3-5D42-4BA1-9ADE-1D65152946A3}" srcOrd="1" destOrd="0" presId="urn:microsoft.com/office/officeart/2005/8/layout/radial1"/>
    <dgm:cxn modelId="{FE366546-676A-45A6-97C7-979586D7153A}" type="presParOf" srcId="{536A90E3-5D42-4BA1-9ADE-1D65152946A3}" destId="{0E25C6DA-94F6-4C1B-93F8-AE60BF1C4B2C}" srcOrd="0" destOrd="0" presId="urn:microsoft.com/office/officeart/2005/8/layout/radial1"/>
    <dgm:cxn modelId="{F9F57A4D-6D3B-4C45-8ABA-18589023E741}" type="presParOf" srcId="{FA22B8A2-CFDA-4DF3-AE28-72542CD17F73}" destId="{C4A90DD4-49F8-46A7-8813-7C1BEEEA52C9}" srcOrd="2" destOrd="0" presId="urn:microsoft.com/office/officeart/2005/8/layout/radial1"/>
    <dgm:cxn modelId="{E18D58A8-6E22-498E-AFCF-EB0E06BD224A}" type="presParOf" srcId="{FA22B8A2-CFDA-4DF3-AE28-72542CD17F73}" destId="{CCA42D52-6322-445B-90CD-EE1640D04BB9}" srcOrd="3" destOrd="0" presId="urn:microsoft.com/office/officeart/2005/8/layout/radial1"/>
    <dgm:cxn modelId="{5A675D26-365C-48BD-9CC3-026350354037}" type="presParOf" srcId="{CCA42D52-6322-445B-90CD-EE1640D04BB9}" destId="{5E46B7EE-9C8F-4CCE-81D5-74F8E518021A}" srcOrd="0" destOrd="0" presId="urn:microsoft.com/office/officeart/2005/8/layout/radial1"/>
    <dgm:cxn modelId="{81DF0630-5E5E-4D44-82A8-321274B00783}" type="presParOf" srcId="{FA22B8A2-CFDA-4DF3-AE28-72542CD17F73}" destId="{9F743E4E-D2BA-4CC7-90B8-C18C3F6F338E}" srcOrd="4" destOrd="0" presId="urn:microsoft.com/office/officeart/2005/8/layout/radial1"/>
    <dgm:cxn modelId="{60D28978-ABB0-4F21-826B-25C7706C50D7}" type="presParOf" srcId="{FA22B8A2-CFDA-4DF3-AE28-72542CD17F73}" destId="{9BC3AC25-4F60-455F-BF95-9A17B84D8A46}" srcOrd="5" destOrd="0" presId="urn:microsoft.com/office/officeart/2005/8/layout/radial1"/>
    <dgm:cxn modelId="{A8022A7B-0FFA-40B9-BF9A-22EF1EAE7904}" type="presParOf" srcId="{9BC3AC25-4F60-455F-BF95-9A17B84D8A46}" destId="{0C4D455A-1839-4EB7-8900-9303A59C5873}" srcOrd="0" destOrd="0" presId="urn:microsoft.com/office/officeart/2005/8/layout/radial1"/>
    <dgm:cxn modelId="{A136D7F0-1DAA-4EE8-A91E-BF16499C841A}" type="presParOf" srcId="{FA22B8A2-CFDA-4DF3-AE28-72542CD17F73}" destId="{CBDB40C2-E9C5-4007-B5FA-6E95D46FE01F}" srcOrd="6" destOrd="0" presId="urn:microsoft.com/office/officeart/2005/8/layout/radial1"/>
    <dgm:cxn modelId="{17A2246E-D503-4D45-988E-9EB15F54D359}" type="presParOf" srcId="{FA22B8A2-CFDA-4DF3-AE28-72542CD17F73}" destId="{D08605E5-BE24-48BC-9DD3-B381D3E9B6FE}" srcOrd="7" destOrd="0" presId="urn:microsoft.com/office/officeart/2005/8/layout/radial1"/>
    <dgm:cxn modelId="{E8841EEF-36B4-49DE-92A3-349D6424F08E}" type="presParOf" srcId="{D08605E5-BE24-48BC-9DD3-B381D3E9B6FE}" destId="{0C9A3427-6A9F-4D1E-890C-9C4E96C3AD5F}" srcOrd="0" destOrd="0" presId="urn:microsoft.com/office/officeart/2005/8/layout/radial1"/>
    <dgm:cxn modelId="{F60B9D69-657C-4453-9E38-8D362FF78161}" type="presParOf" srcId="{FA22B8A2-CFDA-4DF3-AE28-72542CD17F73}" destId="{7D469FDF-A402-42FD-AF90-5F3203127F18}" srcOrd="8" destOrd="0" presId="urn:microsoft.com/office/officeart/2005/8/layout/radial1"/>
    <dgm:cxn modelId="{A2298023-1B08-46A6-ADB3-8E711131094E}" type="presParOf" srcId="{FA22B8A2-CFDA-4DF3-AE28-72542CD17F73}" destId="{DBC54947-5297-476A-90F7-EE45C3A9FF80}" srcOrd="9" destOrd="0" presId="urn:microsoft.com/office/officeart/2005/8/layout/radial1"/>
    <dgm:cxn modelId="{1ED3FA24-E5C8-4F6C-9F9A-058D7782F531}" type="presParOf" srcId="{DBC54947-5297-476A-90F7-EE45C3A9FF80}" destId="{5E9224E5-0E25-4B5B-9725-2FD1BAA58F85}" srcOrd="0" destOrd="0" presId="urn:microsoft.com/office/officeart/2005/8/layout/radial1"/>
    <dgm:cxn modelId="{758FC08E-CE22-4FE1-98CE-88C6C37377FD}" type="presParOf" srcId="{FA22B8A2-CFDA-4DF3-AE28-72542CD17F73}" destId="{7ED608A3-F33E-4F3C-B0AD-8B23744F5025}"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39BD0-6EA4-4A2C-8F11-7E4B3990840F}">
      <dsp:nvSpPr>
        <dsp:cNvPr id="0" name=""/>
        <dsp:cNvSpPr/>
      </dsp:nvSpPr>
      <dsp:spPr>
        <a:xfrm>
          <a:off x="3543687" y="720074"/>
          <a:ext cx="1352857" cy="13528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52" tIns="19050" rIns="74452" bIns="19050" numCol="1" spcCol="1270" anchor="ctr" anchorCtr="0">
          <a:noAutofit/>
        </a:bodyPr>
        <a:lstStyle/>
        <a:p>
          <a:pPr marL="0" lvl="0" indent="0" algn="ctr" defTabSz="666750">
            <a:lnSpc>
              <a:spcPct val="90000"/>
            </a:lnSpc>
            <a:spcBef>
              <a:spcPct val="0"/>
            </a:spcBef>
            <a:spcAft>
              <a:spcPct val="35000"/>
            </a:spcAft>
            <a:buNone/>
          </a:pPr>
          <a:r>
            <a:rPr lang="de-DE" sz="1500" b="1" kern="1200" dirty="0" err="1"/>
            <a:t>Espa</a:t>
          </a:r>
          <a:r>
            <a:rPr lang="de-DE" sz="1500" b="1" kern="1200" dirty="0" err="1">
              <a:latin typeface="Calibri"/>
              <a:cs typeface="Calibri"/>
            </a:rPr>
            <a:t>ñol</a:t>
          </a:r>
          <a:endParaRPr lang="de-DE" sz="1500" b="1" kern="1200" dirty="0"/>
        </a:p>
      </dsp:txBody>
      <dsp:txXfrm>
        <a:off x="3741808" y="918195"/>
        <a:ext cx="956615" cy="956615"/>
      </dsp:txXfrm>
    </dsp:sp>
    <dsp:sp modelId="{92EC2695-1396-4E7F-AE71-2AE8E773F536}">
      <dsp:nvSpPr>
        <dsp:cNvPr id="0" name=""/>
        <dsp:cNvSpPr/>
      </dsp:nvSpPr>
      <dsp:spPr>
        <a:xfrm>
          <a:off x="792084" y="754896"/>
          <a:ext cx="1352857" cy="13528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52" tIns="19050" rIns="74452" bIns="19050" numCol="1" spcCol="1270" anchor="ctr" anchorCtr="0">
          <a:noAutofit/>
        </a:bodyPr>
        <a:lstStyle/>
        <a:p>
          <a:pPr marL="0" lvl="0" indent="0" algn="ctr" defTabSz="666750">
            <a:lnSpc>
              <a:spcPct val="90000"/>
            </a:lnSpc>
            <a:spcBef>
              <a:spcPct val="0"/>
            </a:spcBef>
            <a:spcAft>
              <a:spcPct val="35000"/>
            </a:spcAft>
            <a:buNone/>
          </a:pPr>
          <a:r>
            <a:rPr lang="de-DE" sz="1500" b="1" kern="1200" dirty="0"/>
            <a:t>Français</a:t>
          </a:r>
        </a:p>
      </dsp:txBody>
      <dsp:txXfrm>
        <a:off x="990205" y="953017"/>
        <a:ext cx="956615" cy="956615"/>
      </dsp:txXfrm>
    </dsp:sp>
    <dsp:sp modelId="{012BF891-7CE7-4253-BCBF-67B1F2053EEE}">
      <dsp:nvSpPr>
        <dsp:cNvPr id="0" name=""/>
        <dsp:cNvSpPr/>
      </dsp:nvSpPr>
      <dsp:spPr>
        <a:xfrm>
          <a:off x="2165721" y="754896"/>
          <a:ext cx="1352857" cy="13528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52" tIns="19050" rIns="74452" bIns="19050" numCol="1" spcCol="1270" anchor="ctr" anchorCtr="0">
          <a:noAutofit/>
        </a:bodyPr>
        <a:lstStyle/>
        <a:p>
          <a:pPr marL="0" lvl="0" indent="0" algn="ctr" defTabSz="666750">
            <a:lnSpc>
              <a:spcPct val="90000"/>
            </a:lnSpc>
            <a:spcBef>
              <a:spcPct val="0"/>
            </a:spcBef>
            <a:spcAft>
              <a:spcPct val="35000"/>
            </a:spcAft>
            <a:buNone/>
          </a:pPr>
          <a:r>
            <a:rPr lang="de-DE" sz="1500" b="1" kern="1200" dirty="0" err="1"/>
            <a:t>Italiano</a:t>
          </a:r>
          <a:endParaRPr lang="de-DE" sz="1500" b="1" kern="1200" dirty="0"/>
        </a:p>
      </dsp:txBody>
      <dsp:txXfrm>
        <a:off x="2363842" y="953017"/>
        <a:ext cx="956615" cy="956615"/>
      </dsp:txXfrm>
    </dsp:sp>
    <dsp:sp modelId="{47C24099-DFC8-464D-83EC-37D3BC8841B7}">
      <dsp:nvSpPr>
        <dsp:cNvPr id="0" name=""/>
        <dsp:cNvSpPr/>
      </dsp:nvSpPr>
      <dsp:spPr>
        <a:xfrm>
          <a:off x="2952326" y="2036201"/>
          <a:ext cx="1352857" cy="13528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52" tIns="19050" rIns="74452" bIns="19050" numCol="1" spcCol="1270" anchor="ctr" anchorCtr="0">
          <a:noAutofit/>
        </a:bodyPr>
        <a:lstStyle/>
        <a:p>
          <a:pPr marL="0" lvl="0" indent="0" algn="ctr" defTabSz="666750">
            <a:lnSpc>
              <a:spcPct val="90000"/>
            </a:lnSpc>
            <a:spcBef>
              <a:spcPct val="0"/>
            </a:spcBef>
            <a:spcAft>
              <a:spcPct val="35000"/>
            </a:spcAft>
            <a:buNone/>
          </a:pPr>
          <a:r>
            <a:rPr lang="de-DE" sz="1500" b="1" kern="1200" dirty="0" err="1"/>
            <a:t>Galego</a:t>
          </a:r>
          <a:endParaRPr lang="de-DE" sz="1500" b="1" kern="1200" dirty="0"/>
        </a:p>
      </dsp:txBody>
      <dsp:txXfrm>
        <a:off x="3150447" y="2234322"/>
        <a:ext cx="956615" cy="956615"/>
      </dsp:txXfrm>
    </dsp:sp>
    <dsp:sp modelId="{E9148E1B-0E9C-473E-B76A-0B2452DC80D0}">
      <dsp:nvSpPr>
        <dsp:cNvPr id="0" name=""/>
        <dsp:cNvSpPr/>
      </dsp:nvSpPr>
      <dsp:spPr>
        <a:xfrm>
          <a:off x="4335774" y="2016219"/>
          <a:ext cx="1352857" cy="13528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52" tIns="19050" rIns="74452" bIns="19050" numCol="1" spcCol="1270" anchor="ctr" anchorCtr="0">
          <a:noAutofit/>
        </a:bodyPr>
        <a:lstStyle/>
        <a:p>
          <a:pPr marL="0" lvl="0" indent="0" algn="ctr" defTabSz="666750">
            <a:lnSpc>
              <a:spcPct val="90000"/>
            </a:lnSpc>
            <a:spcBef>
              <a:spcPct val="0"/>
            </a:spcBef>
            <a:spcAft>
              <a:spcPct val="35000"/>
            </a:spcAft>
            <a:buNone/>
          </a:pPr>
          <a:r>
            <a:rPr lang="de-DE" sz="1500" b="1" kern="1200" dirty="0" err="1"/>
            <a:t>Català</a:t>
          </a:r>
          <a:endParaRPr lang="de-DE" sz="1500" b="1" kern="1200" dirty="0"/>
        </a:p>
      </dsp:txBody>
      <dsp:txXfrm>
        <a:off x="4533895" y="2214340"/>
        <a:ext cx="956615" cy="956615"/>
      </dsp:txXfrm>
    </dsp:sp>
    <dsp:sp modelId="{54E8C1E1-9786-4794-9B27-F95F0FC2EE51}">
      <dsp:nvSpPr>
        <dsp:cNvPr id="0" name=""/>
        <dsp:cNvSpPr/>
      </dsp:nvSpPr>
      <dsp:spPr>
        <a:xfrm>
          <a:off x="4968557" y="720074"/>
          <a:ext cx="1352857" cy="13528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52" tIns="19050" rIns="74452" bIns="19050" numCol="1" spcCol="1270" anchor="ctr" anchorCtr="0">
          <a:noAutofit/>
        </a:bodyPr>
        <a:lstStyle/>
        <a:p>
          <a:pPr marL="0" lvl="0" indent="0" algn="ctr" defTabSz="666750">
            <a:lnSpc>
              <a:spcPct val="90000"/>
            </a:lnSpc>
            <a:spcBef>
              <a:spcPct val="0"/>
            </a:spcBef>
            <a:spcAft>
              <a:spcPct val="35000"/>
            </a:spcAft>
            <a:buNone/>
          </a:pPr>
          <a:r>
            <a:rPr lang="de-DE" sz="1500" b="1" kern="1200" dirty="0" err="1"/>
            <a:t>Português</a:t>
          </a:r>
          <a:endParaRPr lang="de-DE" sz="1500" b="1" kern="1200" dirty="0"/>
        </a:p>
      </dsp:txBody>
      <dsp:txXfrm>
        <a:off x="5166678" y="918195"/>
        <a:ext cx="956615" cy="956615"/>
      </dsp:txXfrm>
    </dsp:sp>
    <dsp:sp modelId="{D92938D3-2580-43A7-B7FC-02A9E08502BA}">
      <dsp:nvSpPr>
        <dsp:cNvPr id="0" name=""/>
        <dsp:cNvSpPr/>
      </dsp:nvSpPr>
      <dsp:spPr>
        <a:xfrm>
          <a:off x="1579192" y="2058428"/>
          <a:ext cx="1352857" cy="13528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4452" tIns="19050" rIns="74452" bIns="19050" numCol="1" spcCol="1270" anchor="ctr" anchorCtr="0">
          <a:noAutofit/>
        </a:bodyPr>
        <a:lstStyle/>
        <a:p>
          <a:pPr marL="0" lvl="0" indent="0" algn="ctr" defTabSz="666750">
            <a:lnSpc>
              <a:spcPct val="90000"/>
            </a:lnSpc>
            <a:spcBef>
              <a:spcPct val="0"/>
            </a:spcBef>
            <a:spcAft>
              <a:spcPct val="35000"/>
            </a:spcAft>
            <a:buNone/>
          </a:pPr>
          <a:r>
            <a:rPr lang="de-DE" sz="1500" b="1" i="0" kern="1200" dirty="0"/>
            <a:t>R</a:t>
          </a:r>
          <a:r>
            <a:rPr lang="vi-VN" sz="1500" b="1" i="0" kern="1200" dirty="0">
              <a:latin typeface="Calibri" pitchFamily="34" charset="0"/>
              <a:cs typeface="Calibri" pitchFamily="34" charset="0"/>
            </a:rPr>
            <a:t>omână</a:t>
          </a:r>
          <a:endParaRPr lang="de-DE" sz="1500" b="1" i="0" kern="1200" dirty="0">
            <a:latin typeface="Calibri" pitchFamily="34" charset="0"/>
            <a:cs typeface="Calibri" pitchFamily="34" charset="0"/>
          </a:endParaRPr>
        </a:p>
      </dsp:txBody>
      <dsp:txXfrm>
        <a:off x="1777313" y="2256549"/>
        <a:ext cx="956615" cy="956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7D06-3C2D-4C95-8904-8FE6E4A3B5CD}">
      <dsp:nvSpPr>
        <dsp:cNvPr id="0" name=""/>
        <dsp:cNvSpPr/>
      </dsp:nvSpPr>
      <dsp:spPr>
        <a:xfrm rot="2562196">
          <a:off x="2767790" y="3687082"/>
          <a:ext cx="795955" cy="53964"/>
        </a:xfrm>
        <a:custGeom>
          <a:avLst/>
          <a:gdLst/>
          <a:ahLst/>
          <a:cxnLst/>
          <a:rect l="0" t="0" r="0" b="0"/>
          <a:pathLst>
            <a:path>
              <a:moveTo>
                <a:pt x="0" y="26982"/>
              </a:moveTo>
              <a:lnTo>
                <a:pt x="795955" y="269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B09B3-3329-4DB0-8226-98435BEDEEA3}">
      <dsp:nvSpPr>
        <dsp:cNvPr id="0" name=""/>
        <dsp:cNvSpPr/>
      </dsp:nvSpPr>
      <dsp:spPr>
        <a:xfrm>
          <a:off x="2873303" y="2601309"/>
          <a:ext cx="884985" cy="53964"/>
        </a:xfrm>
        <a:custGeom>
          <a:avLst/>
          <a:gdLst/>
          <a:ahLst/>
          <a:cxnLst/>
          <a:rect l="0" t="0" r="0" b="0"/>
          <a:pathLst>
            <a:path>
              <a:moveTo>
                <a:pt x="0" y="26982"/>
              </a:moveTo>
              <a:lnTo>
                <a:pt x="884985" y="269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5C5B5-5BBA-4BBC-8F30-2B173A70135E}">
      <dsp:nvSpPr>
        <dsp:cNvPr id="0" name=""/>
        <dsp:cNvSpPr/>
      </dsp:nvSpPr>
      <dsp:spPr>
        <a:xfrm rot="19038589">
          <a:off x="2767461" y="1514977"/>
          <a:ext cx="798903" cy="53964"/>
        </a:xfrm>
        <a:custGeom>
          <a:avLst/>
          <a:gdLst/>
          <a:ahLst/>
          <a:cxnLst/>
          <a:rect l="0" t="0" r="0" b="0"/>
          <a:pathLst>
            <a:path>
              <a:moveTo>
                <a:pt x="0" y="26982"/>
              </a:moveTo>
              <a:lnTo>
                <a:pt x="798903" y="269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4DD3C-B5E0-4B85-815D-A2643A4B8497}">
      <dsp:nvSpPr>
        <dsp:cNvPr id="0" name=""/>
        <dsp:cNvSpPr/>
      </dsp:nvSpPr>
      <dsp:spPr>
        <a:xfrm>
          <a:off x="729576" y="1365374"/>
          <a:ext cx="2525835" cy="25258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60C93-C468-456B-9217-19F0024613A1}">
      <dsp:nvSpPr>
        <dsp:cNvPr id="0" name=""/>
        <dsp:cNvSpPr/>
      </dsp:nvSpPr>
      <dsp:spPr>
        <a:xfrm>
          <a:off x="3261975" y="951"/>
          <a:ext cx="1508075" cy="15155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de-DE" sz="1400" b="1" kern="1200" dirty="0"/>
            <a:t>Allgemeine</a:t>
          </a:r>
        </a:p>
        <a:p>
          <a:pPr marL="0" lvl="0" indent="0" algn="ctr" defTabSz="622300">
            <a:lnSpc>
              <a:spcPct val="90000"/>
            </a:lnSpc>
            <a:spcBef>
              <a:spcPct val="0"/>
            </a:spcBef>
            <a:spcAft>
              <a:spcPts val="0"/>
            </a:spcAft>
            <a:buNone/>
          </a:pPr>
          <a:r>
            <a:rPr lang="de-DE" sz="1400" b="1" kern="1200" dirty="0"/>
            <a:t>Sprach-</a:t>
          </a:r>
          <a:r>
            <a:rPr lang="de-DE" sz="1400" b="1" kern="1200" dirty="0" err="1"/>
            <a:t>wissenschaft</a:t>
          </a:r>
          <a:endParaRPr lang="de-DE" sz="1400" b="1" kern="1200" dirty="0"/>
        </a:p>
      </dsp:txBody>
      <dsp:txXfrm>
        <a:off x="3482827" y="222891"/>
        <a:ext cx="1066371" cy="1071621"/>
      </dsp:txXfrm>
    </dsp:sp>
    <dsp:sp modelId="{2E14564D-29C8-4F12-93C9-84210F6821DC}">
      <dsp:nvSpPr>
        <dsp:cNvPr id="0" name=""/>
        <dsp:cNvSpPr/>
      </dsp:nvSpPr>
      <dsp:spPr>
        <a:xfrm>
          <a:off x="4930883" y="951"/>
          <a:ext cx="2262112" cy="151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de-DE" sz="1400" b="1" kern="1200" dirty="0"/>
            <a:t>Phonetik / Phonologie </a:t>
          </a:r>
        </a:p>
        <a:p>
          <a:pPr marL="114300" lvl="1" indent="-114300" algn="l" defTabSz="622300">
            <a:lnSpc>
              <a:spcPct val="90000"/>
            </a:lnSpc>
            <a:spcBef>
              <a:spcPct val="0"/>
            </a:spcBef>
            <a:spcAft>
              <a:spcPct val="15000"/>
            </a:spcAft>
            <a:buChar char="•"/>
          </a:pPr>
          <a:r>
            <a:rPr lang="de-DE" sz="1400" b="1" kern="1200" dirty="0"/>
            <a:t>Morphologie</a:t>
          </a:r>
        </a:p>
        <a:p>
          <a:pPr marL="114300" lvl="1" indent="-114300" algn="l" defTabSz="622300">
            <a:lnSpc>
              <a:spcPct val="90000"/>
            </a:lnSpc>
            <a:spcBef>
              <a:spcPct val="0"/>
            </a:spcBef>
            <a:spcAft>
              <a:spcPct val="15000"/>
            </a:spcAft>
            <a:buChar char="•"/>
          </a:pPr>
          <a:r>
            <a:rPr lang="de-DE" sz="1400" b="1" kern="1200" dirty="0"/>
            <a:t>Syntax</a:t>
          </a:r>
        </a:p>
        <a:p>
          <a:pPr marL="114300" lvl="1" indent="-114300" algn="l" defTabSz="622300">
            <a:lnSpc>
              <a:spcPct val="90000"/>
            </a:lnSpc>
            <a:spcBef>
              <a:spcPct val="0"/>
            </a:spcBef>
            <a:spcAft>
              <a:spcPct val="15000"/>
            </a:spcAft>
            <a:buChar char="•"/>
          </a:pPr>
          <a:r>
            <a:rPr lang="de-DE" sz="1400" b="1" kern="1200" dirty="0"/>
            <a:t>Pragmatik</a:t>
          </a:r>
        </a:p>
        <a:p>
          <a:pPr marL="114300" lvl="1" indent="-114300" algn="l" defTabSz="622300">
            <a:lnSpc>
              <a:spcPct val="90000"/>
            </a:lnSpc>
            <a:spcBef>
              <a:spcPct val="0"/>
            </a:spcBef>
            <a:spcAft>
              <a:spcPct val="15000"/>
            </a:spcAft>
            <a:buChar char="•"/>
          </a:pPr>
          <a:r>
            <a:rPr lang="de-DE" sz="1400" b="1" kern="1200" dirty="0"/>
            <a:t>Semantik</a:t>
          </a:r>
        </a:p>
        <a:p>
          <a:pPr marL="114300" lvl="1" indent="-114300" algn="l" defTabSz="622300">
            <a:lnSpc>
              <a:spcPct val="90000"/>
            </a:lnSpc>
            <a:spcBef>
              <a:spcPct val="0"/>
            </a:spcBef>
            <a:spcAft>
              <a:spcPct val="15000"/>
            </a:spcAft>
            <a:buChar char="•"/>
          </a:pPr>
          <a:r>
            <a:rPr lang="de-DE" sz="1400" b="1" kern="1200" dirty="0"/>
            <a:t>…</a:t>
          </a:r>
        </a:p>
      </dsp:txBody>
      <dsp:txXfrm>
        <a:off x="4930883" y="951"/>
        <a:ext cx="2262112" cy="1515501"/>
      </dsp:txXfrm>
    </dsp:sp>
    <dsp:sp modelId="{E609BA89-EE54-4628-9233-FF2F4444D434}">
      <dsp:nvSpPr>
        <dsp:cNvPr id="0" name=""/>
        <dsp:cNvSpPr/>
      </dsp:nvSpPr>
      <dsp:spPr>
        <a:xfrm>
          <a:off x="3758289" y="1870541"/>
          <a:ext cx="1515501" cy="15155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de-DE" sz="1200" b="1" kern="1200" dirty="0"/>
            <a:t>Vergleichende</a:t>
          </a:r>
        </a:p>
        <a:p>
          <a:pPr marL="0" lvl="0" indent="0" algn="ctr" defTabSz="533400">
            <a:lnSpc>
              <a:spcPct val="90000"/>
            </a:lnSpc>
            <a:spcBef>
              <a:spcPct val="0"/>
            </a:spcBef>
            <a:spcAft>
              <a:spcPts val="0"/>
            </a:spcAft>
            <a:buNone/>
          </a:pPr>
          <a:r>
            <a:rPr lang="de-DE" sz="1200" b="1" kern="1200" dirty="0"/>
            <a:t>Sprach-</a:t>
          </a:r>
          <a:r>
            <a:rPr lang="de-DE" sz="1200" b="1" kern="1200" dirty="0" err="1"/>
            <a:t>wissenschaft</a:t>
          </a:r>
          <a:endParaRPr lang="de-DE" sz="1200" b="1" kern="1200" dirty="0"/>
        </a:p>
      </dsp:txBody>
      <dsp:txXfrm>
        <a:off x="3980229" y="2092481"/>
        <a:ext cx="1071621" cy="1071621"/>
      </dsp:txXfrm>
    </dsp:sp>
    <dsp:sp modelId="{81C21E81-9886-4FDF-91B9-A14A71493E8B}">
      <dsp:nvSpPr>
        <dsp:cNvPr id="0" name=""/>
        <dsp:cNvSpPr/>
      </dsp:nvSpPr>
      <dsp:spPr>
        <a:xfrm>
          <a:off x="5425340" y="1870541"/>
          <a:ext cx="2273251" cy="151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de-DE" sz="1400" b="1" kern="1200" dirty="0"/>
            <a:t>Etymologie</a:t>
          </a:r>
        </a:p>
        <a:p>
          <a:pPr marL="114300" lvl="1" indent="-114300" algn="l" defTabSz="622300">
            <a:lnSpc>
              <a:spcPct val="90000"/>
            </a:lnSpc>
            <a:spcBef>
              <a:spcPct val="0"/>
            </a:spcBef>
            <a:spcAft>
              <a:spcPct val="15000"/>
            </a:spcAft>
            <a:buChar char="•"/>
          </a:pPr>
          <a:r>
            <a:rPr lang="de-DE" sz="1400" b="1" kern="1200" dirty="0" err="1"/>
            <a:t>Universalienforschung</a:t>
          </a:r>
          <a:endParaRPr lang="de-DE" sz="1400" b="1" kern="1200" dirty="0"/>
        </a:p>
        <a:p>
          <a:pPr marL="114300" lvl="1" indent="-114300" algn="l" defTabSz="622300">
            <a:lnSpc>
              <a:spcPct val="90000"/>
            </a:lnSpc>
            <a:spcBef>
              <a:spcPct val="0"/>
            </a:spcBef>
            <a:spcAft>
              <a:spcPct val="15000"/>
            </a:spcAft>
            <a:buChar char="•"/>
          </a:pPr>
          <a:r>
            <a:rPr lang="de-DE" sz="1400" b="1" kern="1200" dirty="0"/>
            <a:t>Historische Sprachwissenschaft</a:t>
          </a:r>
        </a:p>
        <a:p>
          <a:pPr marL="114300" lvl="1" indent="-114300" algn="l" defTabSz="622300">
            <a:lnSpc>
              <a:spcPct val="90000"/>
            </a:lnSpc>
            <a:spcBef>
              <a:spcPct val="0"/>
            </a:spcBef>
            <a:spcAft>
              <a:spcPct val="15000"/>
            </a:spcAft>
            <a:buChar char="•"/>
          </a:pPr>
          <a:r>
            <a:rPr lang="de-DE" sz="1400" b="1" kern="1200" dirty="0"/>
            <a:t>…</a:t>
          </a:r>
        </a:p>
      </dsp:txBody>
      <dsp:txXfrm>
        <a:off x="5425340" y="1870541"/>
        <a:ext cx="2273251" cy="1515501"/>
      </dsp:txXfrm>
    </dsp:sp>
    <dsp:sp modelId="{B2A84D26-DD29-4C55-92AF-A7541CD53632}">
      <dsp:nvSpPr>
        <dsp:cNvPr id="0" name=""/>
        <dsp:cNvSpPr/>
      </dsp:nvSpPr>
      <dsp:spPr>
        <a:xfrm>
          <a:off x="3257334" y="3740131"/>
          <a:ext cx="1515501" cy="15155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de-DE" sz="1400" b="1" kern="1200" dirty="0"/>
            <a:t>Angewandte</a:t>
          </a:r>
        </a:p>
        <a:p>
          <a:pPr marL="0" lvl="0" indent="0" algn="ctr" defTabSz="622300">
            <a:lnSpc>
              <a:spcPct val="90000"/>
            </a:lnSpc>
            <a:spcBef>
              <a:spcPct val="0"/>
            </a:spcBef>
            <a:spcAft>
              <a:spcPts val="0"/>
            </a:spcAft>
            <a:buNone/>
          </a:pPr>
          <a:r>
            <a:rPr lang="de-DE" sz="1400" b="1" kern="1200" dirty="0"/>
            <a:t>Sprach-</a:t>
          </a:r>
          <a:r>
            <a:rPr lang="de-DE" sz="1400" b="1" kern="1200" dirty="0" err="1"/>
            <a:t>wissenschaft</a:t>
          </a:r>
          <a:endParaRPr lang="de-DE" sz="1400" b="1" kern="1200" dirty="0"/>
        </a:p>
      </dsp:txBody>
      <dsp:txXfrm>
        <a:off x="3479274" y="3962071"/>
        <a:ext cx="1071621" cy="1071621"/>
      </dsp:txXfrm>
    </dsp:sp>
    <dsp:sp modelId="{E63A1C09-F544-424F-9F47-49124E7D3AF5}">
      <dsp:nvSpPr>
        <dsp:cNvPr id="0" name=""/>
        <dsp:cNvSpPr/>
      </dsp:nvSpPr>
      <dsp:spPr>
        <a:xfrm>
          <a:off x="4924385" y="3740131"/>
          <a:ext cx="2273251" cy="151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de-DE" sz="1400" b="1" kern="1200" dirty="0"/>
            <a:t>Soziolinguistik</a:t>
          </a:r>
        </a:p>
        <a:p>
          <a:pPr marL="114300" lvl="1" indent="-114300" algn="l" defTabSz="622300">
            <a:lnSpc>
              <a:spcPct val="90000"/>
            </a:lnSpc>
            <a:spcBef>
              <a:spcPct val="0"/>
            </a:spcBef>
            <a:spcAft>
              <a:spcPct val="15000"/>
            </a:spcAft>
            <a:buChar char="•"/>
          </a:pPr>
          <a:r>
            <a:rPr lang="de-DE" sz="1400" b="1" kern="1200" dirty="0"/>
            <a:t>Sprachplanung / Sprachpolitik</a:t>
          </a:r>
        </a:p>
        <a:p>
          <a:pPr marL="114300" lvl="1" indent="-114300" algn="l" defTabSz="622300">
            <a:lnSpc>
              <a:spcPct val="90000"/>
            </a:lnSpc>
            <a:spcBef>
              <a:spcPct val="0"/>
            </a:spcBef>
            <a:spcAft>
              <a:spcPct val="15000"/>
            </a:spcAft>
            <a:buChar char="•"/>
          </a:pPr>
          <a:r>
            <a:rPr lang="de-DE" sz="1400" b="1" kern="1200" dirty="0"/>
            <a:t>Psycholinguistik</a:t>
          </a:r>
        </a:p>
        <a:p>
          <a:pPr marL="114300" lvl="1" indent="-114300" algn="l" defTabSz="622300">
            <a:lnSpc>
              <a:spcPct val="90000"/>
            </a:lnSpc>
            <a:spcBef>
              <a:spcPct val="0"/>
            </a:spcBef>
            <a:spcAft>
              <a:spcPct val="15000"/>
            </a:spcAft>
            <a:buChar char="•"/>
          </a:pPr>
          <a:r>
            <a:rPr lang="de-DE" sz="1400" b="1" kern="1200" dirty="0"/>
            <a:t>…</a:t>
          </a:r>
        </a:p>
      </dsp:txBody>
      <dsp:txXfrm>
        <a:off x="4924385" y="3740131"/>
        <a:ext cx="2273251" cy="1515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47D06-3C2D-4C95-8904-8FE6E4A3B5CD}">
      <dsp:nvSpPr>
        <dsp:cNvPr id="0" name=""/>
        <dsp:cNvSpPr/>
      </dsp:nvSpPr>
      <dsp:spPr>
        <a:xfrm rot="2562196">
          <a:off x="2767790" y="3687082"/>
          <a:ext cx="795955" cy="53964"/>
        </a:xfrm>
        <a:custGeom>
          <a:avLst/>
          <a:gdLst/>
          <a:ahLst/>
          <a:cxnLst/>
          <a:rect l="0" t="0" r="0" b="0"/>
          <a:pathLst>
            <a:path>
              <a:moveTo>
                <a:pt x="0" y="26982"/>
              </a:moveTo>
              <a:lnTo>
                <a:pt x="795955" y="269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6BA223-8819-46F7-8485-4794D91A02A8}">
      <dsp:nvSpPr>
        <dsp:cNvPr id="0" name=""/>
        <dsp:cNvSpPr/>
      </dsp:nvSpPr>
      <dsp:spPr>
        <a:xfrm rot="79846">
          <a:off x="2873183" y="2632209"/>
          <a:ext cx="892477" cy="53964"/>
        </a:xfrm>
        <a:custGeom>
          <a:avLst/>
          <a:gdLst/>
          <a:ahLst/>
          <a:cxnLst/>
          <a:rect l="0" t="0" r="0" b="0"/>
          <a:pathLst>
            <a:path>
              <a:moveTo>
                <a:pt x="0" y="26982"/>
              </a:moveTo>
              <a:lnTo>
                <a:pt x="892477" y="269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5C5B5-5BBA-4BBC-8F30-2B173A70135E}">
      <dsp:nvSpPr>
        <dsp:cNvPr id="0" name=""/>
        <dsp:cNvSpPr/>
      </dsp:nvSpPr>
      <dsp:spPr>
        <a:xfrm rot="19038589">
          <a:off x="2767461" y="1514977"/>
          <a:ext cx="798903" cy="53964"/>
        </a:xfrm>
        <a:custGeom>
          <a:avLst/>
          <a:gdLst/>
          <a:ahLst/>
          <a:cxnLst/>
          <a:rect l="0" t="0" r="0" b="0"/>
          <a:pathLst>
            <a:path>
              <a:moveTo>
                <a:pt x="0" y="26982"/>
              </a:moveTo>
              <a:lnTo>
                <a:pt x="798903" y="269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4DD3C-B5E0-4B85-815D-A2643A4B8497}">
      <dsp:nvSpPr>
        <dsp:cNvPr id="0" name=""/>
        <dsp:cNvSpPr/>
      </dsp:nvSpPr>
      <dsp:spPr>
        <a:xfrm>
          <a:off x="729576" y="1365374"/>
          <a:ext cx="2525835" cy="25258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60C93-C468-456B-9217-19F0024613A1}">
      <dsp:nvSpPr>
        <dsp:cNvPr id="0" name=""/>
        <dsp:cNvSpPr/>
      </dsp:nvSpPr>
      <dsp:spPr>
        <a:xfrm>
          <a:off x="3261975" y="951"/>
          <a:ext cx="1508075" cy="15155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de-DE" sz="1400" b="1" kern="1200" dirty="0"/>
            <a:t>Allgemeine</a:t>
          </a:r>
          <a:r>
            <a:rPr lang="de-DE" sz="1400" b="1" kern="1200" baseline="0" dirty="0"/>
            <a:t> Literatur-</a:t>
          </a:r>
          <a:r>
            <a:rPr lang="de-DE" sz="1400" b="1" kern="1200" baseline="0" dirty="0" err="1"/>
            <a:t>wissenschaft</a:t>
          </a:r>
          <a:endParaRPr lang="de-DE" sz="1400" b="1" kern="1200" dirty="0"/>
        </a:p>
      </dsp:txBody>
      <dsp:txXfrm>
        <a:off x="3482827" y="222891"/>
        <a:ext cx="1066371" cy="1071621"/>
      </dsp:txXfrm>
    </dsp:sp>
    <dsp:sp modelId="{2E14564D-29C8-4F12-93C9-84210F6821DC}">
      <dsp:nvSpPr>
        <dsp:cNvPr id="0" name=""/>
        <dsp:cNvSpPr/>
      </dsp:nvSpPr>
      <dsp:spPr>
        <a:xfrm>
          <a:off x="4930883" y="951"/>
          <a:ext cx="2262112" cy="151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de-DE" sz="1400" b="1" kern="1200" dirty="0">
              <a:latin typeface="+mn-lt"/>
              <a:cs typeface="Arial" pitchFamily="34" charset="0"/>
            </a:rPr>
            <a:t>Literaturgeschichte</a:t>
          </a:r>
        </a:p>
        <a:p>
          <a:pPr marL="114300" lvl="1" indent="-114300" algn="l" defTabSz="622300">
            <a:lnSpc>
              <a:spcPct val="90000"/>
            </a:lnSpc>
            <a:spcBef>
              <a:spcPct val="0"/>
            </a:spcBef>
            <a:spcAft>
              <a:spcPct val="15000"/>
            </a:spcAft>
            <a:buChar char="•"/>
          </a:pPr>
          <a:r>
            <a:rPr lang="de-DE" sz="1400" b="1" kern="1200" dirty="0">
              <a:latin typeface="+mn-lt"/>
              <a:cs typeface="Arial" pitchFamily="34" charset="0"/>
            </a:rPr>
            <a:t>Literaturtheorie</a:t>
          </a:r>
        </a:p>
        <a:p>
          <a:pPr marL="114300" lvl="1" indent="-114300" algn="l" defTabSz="622300">
            <a:lnSpc>
              <a:spcPct val="90000"/>
            </a:lnSpc>
            <a:spcBef>
              <a:spcPct val="0"/>
            </a:spcBef>
            <a:spcAft>
              <a:spcPct val="15000"/>
            </a:spcAft>
            <a:buChar char="•"/>
          </a:pPr>
          <a:r>
            <a:rPr lang="de-DE" sz="1400" b="1" kern="1200" dirty="0">
              <a:latin typeface="+mn-lt"/>
              <a:cs typeface="Arial" pitchFamily="34" charset="0"/>
            </a:rPr>
            <a:t>Literaturkritik</a:t>
          </a:r>
        </a:p>
      </dsp:txBody>
      <dsp:txXfrm>
        <a:off x="4930883" y="951"/>
        <a:ext cx="2262112" cy="1515501"/>
      </dsp:txXfrm>
    </dsp:sp>
    <dsp:sp modelId="{2C732B64-948A-4A74-9769-22840E501A4F}">
      <dsp:nvSpPr>
        <dsp:cNvPr id="0" name=""/>
        <dsp:cNvSpPr/>
      </dsp:nvSpPr>
      <dsp:spPr>
        <a:xfrm>
          <a:off x="3765336" y="1929403"/>
          <a:ext cx="1515501" cy="15155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Romanische Literatur-</a:t>
          </a:r>
          <a:r>
            <a:rPr lang="de-DE" sz="1400" b="1" kern="1200" dirty="0" err="1"/>
            <a:t>wissenschaft</a:t>
          </a:r>
          <a:r>
            <a:rPr lang="de-DE" sz="1400" b="1" kern="1200" dirty="0"/>
            <a:t> I</a:t>
          </a:r>
        </a:p>
      </dsp:txBody>
      <dsp:txXfrm>
        <a:off x="3987276" y="2151343"/>
        <a:ext cx="1071621" cy="1071621"/>
      </dsp:txXfrm>
    </dsp:sp>
    <dsp:sp modelId="{9223F7AC-D6AF-4375-BBA8-4119D3146A6A}">
      <dsp:nvSpPr>
        <dsp:cNvPr id="0" name=""/>
        <dsp:cNvSpPr/>
      </dsp:nvSpPr>
      <dsp:spPr>
        <a:xfrm>
          <a:off x="5432387" y="1929403"/>
          <a:ext cx="2273251" cy="151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de-DE" sz="1400" b="1" kern="1200" dirty="0"/>
            <a:t>Lektüre der Literaturen der Romania</a:t>
          </a:r>
        </a:p>
        <a:p>
          <a:pPr marL="114300" lvl="1" indent="-114300" algn="l" defTabSz="622300">
            <a:lnSpc>
              <a:spcPct val="90000"/>
            </a:lnSpc>
            <a:spcBef>
              <a:spcPct val="0"/>
            </a:spcBef>
            <a:spcAft>
              <a:spcPct val="15000"/>
            </a:spcAft>
            <a:buChar char="•"/>
          </a:pPr>
          <a:r>
            <a:rPr lang="de-DE" sz="1400" b="1" kern="1200" dirty="0"/>
            <a:t>Textinterpretationen der Werke  z.B. im Kontext ihres gesellschaftlichen und kulturellen Zusammenhangs</a:t>
          </a:r>
        </a:p>
      </dsp:txBody>
      <dsp:txXfrm>
        <a:off x="5432387" y="1929403"/>
        <a:ext cx="2273251" cy="1515501"/>
      </dsp:txXfrm>
    </dsp:sp>
    <dsp:sp modelId="{B2A84D26-DD29-4C55-92AF-A7541CD53632}">
      <dsp:nvSpPr>
        <dsp:cNvPr id="0" name=""/>
        <dsp:cNvSpPr/>
      </dsp:nvSpPr>
      <dsp:spPr>
        <a:xfrm>
          <a:off x="3257334" y="3740131"/>
          <a:ext cx="1515501" cy="15155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de-DE" sz="1400" b="1" kern="1200" dirty="0"/>
            <a:t>Romanische Literatur-</a:t>
          </a:r>
          <a:r>
            <a:rPr lang="de-DE" sz="1400" b="1" kern="1200" dirty="0" err="1"/>
            <a:t>wissenschaft</a:t>
          </a:r>
          <a:r>
            <a:rPr lang="de-DE" sz="1400" b="1" kern="1200" dirty="0"/>
            <a:t> II</a:t>
          </a:r>
        </a:p>
      </dsp:txBody>
      <dsp:txXfrm>
        <a:off x="3479274" y="3962071"/>
        <a:ext cx="1071621" cy="1071621"/>
      </dsp:txXfrm>
    </dsp:sp>
    <dsp:sp modelId="{E63A1C09-F544-424F-9F47-49124E7D3AF5}">
      <dsp:nvSpPr>
        <dsp:cNvPr id="0" name=""/>
        <dsp:cNvSpPr/>
      </dsp:nvSpPr>
      <dsp:spPr>
        <a:xfrm>
          <a:off x="4924385" y="3740131"/>
          <a:ext cx="2273251" cy="151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endParaRPr lang="de-DE" sz="1400" b="1" kern="1200" dirty="0"/>
        </a:p>
        <a:p>
          <a:pPr marL="114300" lvl="1" indent="-114300" algn="l" defTabSz="622300">
            <a:lnSpc>
              <a:spcPct val="90000"/>
            </a:lnSpc>
            <a:spcBef>
              <a:spcPct val="0"/>
            </a:spcBef>
            <a:spcAft>
              <a:spcPct val="15000"/>
            </a:spcAft>
            <a:buChar char="•"/>
          </a:pPr>
          <a:r>
            <a:rPr lang="de-DE" sz="1400" b="1" kern="1200" dirty="0"/>
            <a:t>Ziel der Literatur-</a:t>
          </a:r>
          <a:r>
            <a:rPr lang="de-DE" sz="1400" b="1" kern="1200" dirty="0" err="1"/>
            <a:t>wissenschaft</a:t>
          </a:r>
          <a:r>
            <a:rPr lang="de-DE" sz="1400" b="1" kern="1200" dirty="0"/>
            <a:t> ist es, die Fähigkeit der Lektüre von einzelnen Werken zu erwerben</a:t>
          </a:r>
        </a:p>
        <a:p>
          <a:pPr marL="114300" lvl="1" indent="-114300" algn="l" defTabSz="622300">
            <a:lnSpc>
              <a:spcPct val="90000"/>
            </a:lnSpc>
            <a:spcBef>
              <a:spcPct val="0"/>
            </a:spcBef>
            <a:spcAft>
              <a:spcPct val="15000"/>
            </a:spcAft>
            <a:buChar char="•"/>
          </a:pPr>
          <a:r>
            <a:rPr lang="de-DE" sz="1400" b="1" kern="1200" dirty="0"/>
            <a:t>…</a:t>
          </a:r>
        </a:p>
      </dsp:txBody>
      <dsp:txXfrm>
        <a:off x="4924385" y="3740131"/>
        <a:ext cx="2273251" cy="1515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EBFF5-0C79-3D4A-86E5-02B543492374}">
      <dsp:nvSpPr>
        <dsp:cNvPr id="0" name=""/>
        <dsp:cNvSpPr/>
      </dsp:nvSpPr>
      <dsp:spPr>
        <a:xfrm>
          <a:off x="0" y="95590"/>
          <a:ext cx="2015876" cy="201587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0940" tIns="17780" rIns="110940" bIns="17780" numCol="1" spcCol="1270" anchor="ctr" anchorCtr="0">
          <a:noAutofit/>
        </a:bodyPr>
        <a:lstStyle/>
        <a:p>
          <a:pPr marL="0" lvl="0" indent="0" algn="ctr" defTabSz="622300">
            <a:lnSpc>
              <a:spcPct val="90000"/>
            </a:lnSpc>
            <a:spcBef>
              <a:spcPct val="0"/>
            </a:spcBef>
            <a:spcAft>
              <a:spcPct val="35000"/>
            </a:spcAft>
            <a:buNone/>
          </a:pPr>
          <a:r>
            <a:rPr lang="de-DE" sz="1400" kern="1200" noProof="0" dirty="0"/>
            <a:t>Abdeckung aller Bereiche kulturellen Lebens</a:t>
          </a:r>
        </a:p>
      </dsp:txBody>
      <dsp:txXfrm>
        <a:off x="295218" y="390808"/>
        <a:ext cx="1425440" cy="1425440"/>
      </dsp:txXfrm>
    </dsp:sp>
    <dsp:sp modelId="{237C4E01-6F01-B049-8EA5-234C05A385A2}">
      <dsp:nvSpPr>
        <dsp:cNvPr id="0" name=""/>
        <dsp:cNvSpPr/>
      </dsp:nvSpPr>
      <dsp:spPr>
        <a:xfrm>
          <a:off x="1614710" y="96961"/>
          <a:ext cx="2015876" cy="201587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0940" tIns="17780" rIns="110940" bIns="17780" numCol="1" spcCol="1270" anchor="ctr" anchorCtr="0">
          <a:noAutofit/>
        </a:bodyPr>
        <a:lstStyle/>
        <a:p>
          <a:pPr marL="0" lvl="0" indent="0" algn="ctr" defTabSz="622300">
            <a:lnSpc>
              <a:spcPct val="90000"/>
            </a:lnSpc>
            <a:spcBef>
              <a:spcPct val="0"/>
            </a:spcBef>
            <a:spcAft>
              <a:spcPct val="35000"/>
            </a:spcAft>
            <a:buNone/>
          </a:pPr>
          <a:r>
            <a:rPr lang="de-DE" sz="1400" kern="1200" noProof="0" dirty="0"/>
            <a:t>Abschwächung der Trennung zwischen Hochkultur und Populärkultur</a:t>
          </a:r>
        </a:p>
      </dsp:txBody>
      <dsp:txXfrm>
        <a:off x="1909928" y="392179"/>
        <a:ext cx="1425440" cy="1425440"/>
      </dsp:txXfrm>
    </dsp:sp>
    <dsp:sp modelId="{78EC7A34-9367-524F-910F-41B916D3CBD7}">
      <dsp:nvSpPr>
        <dsp:cNvPr id="0" name=""/>
        <dsp:cNvSpPr/>
      </dsp:nvSpPr>
      <dsp:spPr>
        <a:xfrm>
          <a:off x="3227412" y="96961"/>
          <a:ext cx="2015876" cy="201587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0940" tIns="17780" rIns="110940" bIns="17780" numCol="1" spcCol="1270" anchor="ctr" anchorCtr="0">
          <a:noAutofit/>
        </a:bodyPr>
        <a:lstStyle/>
        <a:p>
          <a:pPr marL="0" lvl="0" indent="0" algn="ctr" defTabSz="622300">
            <a:lnSpc>
              <a:spcPct val="90000"/>
            </a:lnSpc>
            <a:spcBef>
              <a:spcPct val="0"/>
            </a:spcBef>
            <a:spcAft>
              <a:spcPct val="35000"/>
            </a:spcAft>
            <a:buNone/>
          </a:pPr>
          <a:r>
            <a:rPr lang="de-DE" sz="1400" kern="1200" noProof="0" dirty="0"/>
            <a:t>Interdisziplinäre Ausrichtung</a:t>
          </a:r>
        </a:p>
      </dsp:txBody>
      <dsp:txXfrm>
        <a:off x="3522630" y="392179"/>
        <a:ext cx="1425440" cy="1425440"/>
      </dsp:txXfrm>
    </dsp:sp>
    <dsp:sp modelId="{B363B523-7DBC-4C4B-B306-182CF42DB5AC}">
      <dsp:nvSpPr>
        <dsp:cNvPr id="0" name=""/>
        <dsp:cNvSpPr/>
      </dsp:nvSpPr>
      <dsp:spPr>
        <a:xfrm>
          <a:off x="4840113" y="96961"/>
          <a:ext cx="2015876" cy="201587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10940" tIns="17780" rIns="110940" bIns="17780" numCol="1" spcCol="1270" anchor="ctr" anchorCtr="0">
          <a:noAutofit/>
        </a:bodyPr>
        <a:lstStyle/>
        <a:p>
          <a:pPr marL="0" lvl="0" indent="0" algn="ctr" defTabSz="622300">
            <a:lnSpc>
              <a:spcPct val="90000"/>
            </a:lnSpc>
            <a:spcBef>
              <a:spcPct val="0"/>
            </a:spcBef>
            <a:spcAft>
              <a:spcPct val="35000"/>
            </a:spcAft>
            <a:buNone/>
          </a:pPr>
          <a:r>
            <a:rPr lang="de-DE" sz="1400" kern="1200" noProof="0" dirty="0"/>
            <a:t>Blick auf das Lokale im globalen Kontext</a:t>
          </a:r>
        </a:p>
      </dsp:txBody>
      <dsp:txXfrm>
        <a:off x="5135331" y="392179"/>
        <a:ext cx="1425440" cy="1425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6BAF-EA3A-4D97-A727-FC4A84D89C0E}">
      <dsp:nvSpPr>
        <dsp:cNvPr id="0" name=""/>
        <dsp:cNvSpPr/>
      </dsp:nvSpPr>
      <dsp:spPr>
        <a:xfrm rot="2562196">
          <a:off x="2767790" y="3687082"/>
          <a:ext cx="795955" cy="53964"/>
        </a:xfrm>
        <a:custGeom>
          <a:avLst/>
          <a:gdLst/>
          <a:ahLst/>
          <a:cxnLst/>
          <a:rect l="0" t="0" r="0" b="0"/>
          <a:pathLst>
            <a:path>
              <a:moveTo>
                <a:pt x="0" y="26982"/>
              </a:moveTo>
              <a:lnTo>
                <a:pt x="795955" y="2698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47D06-3C2D-4C95-8904-8FE6E4A3B5CD}">
      <dsp:nvSpPr>
        <dsp:cNvPr id="0" name=""/>
        <dsp:cNvSpPr/>
      </dsp:nvSpPr>
      <dsp:spPr>
        <a:xfrm>
          <a:off x="2873303" y="2601309"/>
          <a:ext cx="884985" cy="53964"/>
        </a:xfrm>
        <a:custGeom>
          <a:avLst/>
          <a:gdLst/>
          <a:ahLst/>
          <a:cxnLst/>
          <a:rect l="0" t="0" r="0" b="0"/>
          <a:pathLst>
            <a:path>
              <a:moveTo>
                <a:pt x="0" y="26982"/>
              </a:moveTo>
              <a:lnTo>
                <a:pt x="884985" y="2698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5C5B5-5BBA-4BBC-8F30-2B173A70135E}">
      <dsp:nvSpPr>
        <dsp:cNvPr id="0" name=""/>
        <dsp:cNvSpPr/>
      </dsp:nvSpPr>
      <dsp:spPr>
        <a:xfrm rot="19037804">
          <a:off x="2767790" y="1515536"/>
          <a:ext cx="795955" cy="53964"/>
        </a:xfrm>
        <a:custGeom>
          <a:avLst/>
          <a:gdLst/>
          <a:ahLst/>
          <a:cxnLst/>
          <a:rect l="0" t="0" r="0" b="0"/>
          <a:pathLst>
            <a:path>
              <a:moveTo>
                <a:pt x="0" y="26982"/>
              </a:moveTo>
              <a:lnTo>
                <a:pt x="795955" y="2698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4DD3C-B5E0-4B85-815D-A2643A4B8497}">
      <dsp:nvSpPr>
        <dsp:cNvPr id="0" name=""/>
        <dsp:cNvSpPr/>
      </dsp:nvSpPr>
      <dsp:spPr>
        <a:xfrm>
          <a:off x="726343" y="1365374"/>
          <a:ext cx="2525835" cy="25258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60C93-C468-456B-9217-19F0024613A1}">
      <dsp:nvSpPr>
        <dsp:cNvPr id="0" name=""/>
        <dsp:cNvSpPr/>
      </dsp:nvSpPr>
      <dsp:spPr>
        <a:xfrm>
          <a:off x="3257334" y="951"/>
          <a:ext cx="1515501" cy="15155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Romanistische Landeskunde (einzelne Länder)</a:t>
          </a:r>
        </a:p>
      </dsp:txBody>
      <dsp:txXfrm>
        <a:off x="3479274" y="222891"/>
        <a:ext cx="1071621" cy="1071621"/>
      </dsp:txXfrm>
    </dsp:sp>
    <dsp:sp modelId="{2E14564D-29C8-4F12-93C9-84210F6821DC}">
      <dsp:nvSpPr>
        <dsp:cNvPr id="0" name=""/>
        <dsp:cNvSpPr/>
      </dsp:nvSpPr>
      <dsp:spPr>
        <a:xfrm>
          <a:off x="4924385" y="951"/>
          <a:ext cx="2273251" cy="151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de-DE" sz="1400" b="1" kern="1200" dirty="0"/>
            <a:t>Geschichte</a:t>
          </a:r>
        </a:p>
        <a:p>
          <a:pPr marL="114300" lvl="1" indent="-114300" algn="l" defTabSz="622300">
            <a:lnSpc>
              <a:spcPct val="90000"/>
            </a:lnSpc>
            <a:spcBef>
              <a:spcPct val="0"/>
            </a:spcBef>
            <a:spcAft>
              <a:spcPts val="0"/>
            </a:spcAft>
            <a:buChar char="•"/>
          </a:pPr>
          <a:r>
            <a:rPr lang="de-DE" sz="1400" b="1" kern="1200" dirty="0"/>
            <a:t>Traditionen</a:t>
          </a:r>
        </a:p>
        <a:p>
          <a:pPr marL="114300" lvl="1" indent="-114300" algn="l" defTabSz="622300">
            <a:lnSpc>
              <a:spcPct val="90000"/>
            </a:lnSpc>
            <a:spcBef>
              <a:spcPct val="0"/>
            </a:spcBef>
            <a:spcAft>
              <a:spcPct val="15000"/>
            </a:spcAft>
            <a:buChar char="•"/>
          </a:pPr>
          <a:r>
            <a:rPr lang="de-DE" sz="1400" b="1" kern="1200" dirty="0"/>
            <a:t>Geographie</a:t>
          </a:r>
        </a:p>
        <a:p>
          <a:pPr marL="114300" lvl="1" indent="-114300" algn="l" defTabSz="622300">
            <a:lnSpc>
              <a:spcPct val="90000"/>
            </a:lnSpc>
            <a:spcBef>
              <a:spcPct val="0"/>
            </a:spcBef>
            <a:spcAft>
              <a:spcPct val="15000"/>
            </a:spcAft>
            <a:buChar char="•"/>
          </a:pPr>
          <a:r>
            <a:rPr lang="de-DE" sz="1400" b="1" kern="1200" dirty="0"/>
            <a:t>Kunst</a:t>
          </a:r>
        </a:p>
        <a:p>
          <a:pPr marL="114300" lvl="1" indent="-114300" algn="l" defTabSz="622300">
            <a:lnSpc>
              <a:spcPct val="90000"/>
            </a:lnSpc>
            <a:spcBef>
              <a:spcPct val="0"/>
            </a:spcBef>
            <a:spcAft>
              <a:spcPct val="15000"/>
            </a:spcAft>
            <a:buChar char="•"/>
          </a:pPr>
          <a:r>
            <a:rPr lang="de-DE" sz="1400" b="1" kern="1200" dirty="0"/>
            <a:t>...</a:t>
          </a:r>
        </a:p>
      </dsp:txBody>
      <dsp:txXfrm>
        <a:off x="4924385" y="951"/>
        <a:ext cx="2273251" cy="1515501"/>
      </dsp:txXfrm>
    </dsp:sp>
    <dsp:sp modelId="{B2A84D26-DD29-4C55-92AF-A7541CD53632}">
      <dsp:nvSpPr>
        <dsp:cNvPr id="0" name=""/>
        <dsp:cNvSpPr/>
      </dsp:nvSpPr>
      <dsp:spPr>
        <a:xfrm>
          <a:off x="3758289" y="1870541"/>
          <a:ext cx="1515501" cy="15155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Cultural Studies</a:t>
          </a:r>
        </a:p>
      </dsp:txBody>
      <dsp:txXfrm>
        <a:off x="3980229" y="2092481"/>
        <a:ext cx="1071621" cy="1071621"/>
      </dsp:txXfrm>
    </dsp:sp>
    <dsp:sp modelId="{E63A1C09-F544-424F-9F47-49124E7D3AF5}">
      <dsp:nvSpPr>
        <dsp:cNvPr id="0" name=""/>
        <dsp:cNvSpPr/>
      </dsp:nvSpPr>
      <dsp:spPr>
        <a:xfrm>
          <a:off x="5425340" y="1870541"/>
          <a:ext cx="2273251" cy="151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ts val="0"/>
            </a:spcAft>
            <a:buChar char="•"/>
          </a:pPr>
          <a:r>
            <a:rPr lang="de-DE" sz="1400" b="1" kern="1200" dirty="0"/>
            <a:t>Kultur und Machtverhältnisse </a:t>
          </a:r>
          <a:endParaRPr lang="de-DE" sz="1400" b="1" i="1" kern="1200" dirty="0"/>
        </a:p>
        <a:p>
          <a:pPr marL="114300" lvl="1" indent="-114300" algn="l" defTabSz="622300">
            <a:lnSpc>
              <a:spcPct val="90000"/>
            </a:lnSpc>
            <a:spcBef>
              <a:spcPct val="0"/>
            </a:spcBef>
            <a:spcAft>
              <a:spcPct val="15000"/>
            </a:spcAft>
            <a:buChar char="•"/>
          </a:pPr>
          <a:r>
            <a:rPr lang="de-DE" sz="1400" b="1" kern="1200" dirty="0"/>
            <a:t>Medien- Produktion und Rezeption</a:t>
          </a:r>
        </a:p>
        <a:p>
          <a:pPr marL="114300" lvl="1" indent="-114300" algn="l" defTabSz="622300">
            <a:lnSpc>
              <a:spcPct val="90000"/>
            </a:lnSpc>
            <a:spcBef>
              <a:spcPct val="0"/>
            </a:spcBef>
            <a:spcAft>
              <a:spcPct val="15000"/>
            </a:spcAft>
            <a:buChar char="•"/>
          </a:pPr>
          <a:r>
            <a:rPr lang="de-DE" sz="1400" b="1" kern="1200" dirty="0"/>
            <a:t>Verflechtungen zwischen Kulturen</a:t>
          </a:r>
        </a:p>
        <a:p>
          <a:pPr marL="114300" lvl="1" indent="-114300" algn="l" defTabSz="622300">
            <a:lnSpc>
              <a:spcPct val="90000"/>
            </a:lnSpc>
            <a:spcBef>
              <a:spcPct val="0"/>
            </a:spcBef>
            <a:spcAft>
              <a:spcPct val="15000"/>
            </a:spcAft>
            <a:buChar char="•"/>
          </a:pPr>
          <a:r>
            <a:rPr lang="de-DE" sz="1400" b="1" kern="1200" dirty="0"/>
            <a:t>...</a:t>
          </a:r>
        </a:p>
      </dsp:txBody>
      <dsp:txXfrm>
        <a:off x="5425340" y="1870541"/>
        <a:ext cx="2273251" cy="1515501"/>
      </dsp:txXfrm>
    </dsp:sp>
    <dsp:sp modelId="{D1FBF586-D514-4195-A211-3F0187B4A5CF}">
      <dsp:nvSpPr>
        <dsp:cNvPr id="0" name=""/>
        <dsp:cNvSpPr/>
      </dsp:nvSpPr>
      <dsp:spPr>
        <a:xfrm>
          <a:off x="3257334" y="3740131"/>
          <a:ext cx="1515501" cy="15155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a:t>
          </a:r>
        </a:p>
      </dsp:txBody>
      <dsp:txXfrm>
        <a:off x="3479274" y="3962071"/>
        <a:ext cx="1071621" cy="10716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3D3D6-DE68-4C69-A6E6-E2C335578F0B}">
      <dsp:nvSpPr>
        <dsp:cNvPr id="0" name=""/>
        <dsp:cNvSpPr/>
      </dsp:nvSpPr>
      <dsp:spPr>
        <a:xfrm>
          <a:off x="3114563" y="1591556"/>
          <a:ext cx="2000473" cy="19619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de-DE" sz="3600" b="1" kern="1200" dirty="0"/>
            <a:t>Sprachpraxis</a:t>
          </a:r>
          <a:endParaRPr lang="de-DE" sz="1900" b="1" kern="1200" dirty="0"/>
        </a:p>
      </dsp:txBody>
      <dsp:txXfrm>
        <a:off x="3407525" y="1878881"/>
        <a:ext cx="1414549" cy="1387325"/>
      </dsp:txXfrm>
    </dsp:sp>
    <dsp:sp modelId="{536A90E3-5D42-4BA1-9ADE-1D65152946A3}">
      <dsp:nvSpPr>
        <dsp:cNvPr id="0" name=""/>
        <dsp:cNvSpPr/>
      </dsp:nvSpPr>
      <dsp:spPr>
        <a:xfrm rot="16200000">
          <a:off x="3976581" y="1437858"/>
          <a:ext cx="276437" cy="30957"/>
        </a:xfrm>
        <a:custGeom>
          <a:avLst/>
          <a:gdLst/>
          <a:ahLst/>
          <a:cxnLst/>
          <a:rect l="0" t="0" r="0" b="0"/>
          <a:pathLst>
            <a:path>
              <a:moveTo>
                <a:pt x="0" y="15478"/>
              </a:moveTo>
              <a:lnTo>
                <a:pt x="276437" y="1547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107889" y="1446426"/>
        <a:ext cx="13821" cy="13821"/>
      </dsp:txXfrm>
    </dsp:sp>
    <dsp:sp modelId="{C4A90DD4-49F8-46A7-8813-7C1BEEEA52C9}">
      <dsp:nvSpPr>
        <dsp:cNvPr id="0" name=""/>
        <dsp:cNvSpPr/>
      </dsp:nvSpPr>
      <dsp:spPr>
        <a:xfrm>
          <a:off x="3538736" y="143670"/>
          <a:ext cx="1152127" cy="11714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Text-</a:t>
          </a:r>
          <a:r>
            <a:rPr lang="de-DE" sz="1300" b="1" kern="1200" dirty="0" err="1"/>
            <a:t>produktion</a:t>
          </a:r>
          <a:endParaRPr lang="de-DE" sz="1300" b="1" kern="1200" dirty="0"/>
        </a:p>
      </dsp:txBody>
      <dsp:txXfrm>
        <a:off x="3707461" y="315224"/>
        <a:ext cx="814677" cy="828339"/>
      </dsp:txXfrm>
    </dsp:sp>
    <dsp:sp modelId="{CCA42D52-6322-445B-90CD-EE1640D04BB9}">
      <dsp:nvSpPr>
        <dsp:cNvPr id="0" name=""/>
        <dsp:cNvSpPr/>
      </dsp:nvSpPr>
      <dsp:spPr>
        <a:xfrm rot="19800000">
          <a:off x="4958725" y="1992056"/>
          <a:ext cx="269396" cy="30957"/>
        </a:xfrm>
        <a:custGeom>
          <a:avLst/>
          <a:gdLst/>
          <a:ahLst/>
          <a:cxnLst/>
          <a:rect l="0" t="0" r="0" b="0"/>
          <a:pathLst>
            <a:path>
              <a:moveTo>
                <a:pt x="0" y="15478"/>
              </a:moveTo>
              <a:lnTo>
                <a:pt x="269396" y="1547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086688" y="2000800"/>
        <a:ext cx="13469" cy="13469"/>
      </dsp:txXfrm>
    </dsp:sp>
    <dsp:sp modelId="{9F743E4E-D2BA-4CC7-90B8-C18C3F6F338E}">
      <dsp:nvSpPr>
        <dsp:cNvPr id="0" name=""/>
        <dsp:cNvSpPr/>
      </dsp:nvSpPr>
      <dsp:spPr>
        <a:xfrm>
          <a:off x="5134950" y="1065245"/>
          <a:ext cx="1152127" cy="11714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Über-</a:t>
          </a:r>
          <a:r>
            <a:rPr lang="de-DE" sz="1400" b="1" kern="1200" dirty="0" err="1"/>
            <a:t>setzung</a:t>
          </a:r>
          <a:endParaRPr lang="de-DE" sz="1400" b="1" kern="1200" dirty="0"/>
        </a:p>
      </dsp:txBody>
      <dsp:txXfrm>
        <a:off x="5303675" y="1236799"/>
        <a:ext cx="814677" cy="828339"/>
      </dsp:txXfrm>
    </dsp:sp>
    <dsp:sp modelId="{9BC3AC25-4F60-455F-BF95-9A17B84D8A46}">
      <dsp:nvSpPr>
        <dsp:cNvPr id="0" name=""/>
        <dsp:cNvSpPr/>
      </dsp:nvSpPr>
      <dsp:spPr>
        <a:xfrm rot="1800000">
          <a:off x="4958725" y="3122073"/>
          <a:ext cx="269396" cy="30957"/>
        </a:xfrm>
        <a:custGeom>
          <a:avLst/>
          <a:gdLst/>
          <a:ahLst/>
          <a:cxnLst/>
          <a:rect l="0" t="0" r="0" b="0"/>
          <a:pathLst>
            <a:path>
              <a:moveTo>
                <a:pt x="0" y="15478"/>
              </a:moveTo>
              <a:lnTo>
                <a:pt x="269396" y="1547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086688" y="3130817"/>
        <a:ext cx="13469" cy="13469"/>
      </dsp:txXfrm>
    </dsp:sp>
    <dsp:sp modelId="{CBDB40C2-E9C5-4007-B5FA-6E95D46FE01F}">
      <dsp:nvSpPr>
        <dsp:cNvPr id="0" name=""/>
        <dsp:cNvSpPr/>
      </dsp:nvSpPr>
      <dsp:spPr>
        <a:xfrm>
          <a:off x="5134950" y="2908394"/>
          <a:ext cx="1152127" cy="11714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Grammatik</a:t>
          </a:r>
        </a:p>
      </dsp:txBody>
      <dsp:txXfrm>
        <a:off x="5303675" y="3079948"/>
        <a:ext cx="814677" cy="828339"/>
      </dsp:txXfrm>
    </dsp:sp>
    <dsp:sp modelId="{D08605E5-BE24-48BC-9DD3-B381D3E9B6FE}">
      <dsp:nvSpPr>
        <dsp:cNvPr id="0" name=""/>
        <dsp:cNvSpPr/>
      </dsp:nvSpPr>
      <dsp:spPr>
        <a:xfrm rot="5400000">
          <a:off x="3976581" y="3676272"/>
          <a:ext cx="276437" cy="30957"/>
        </a:xfrm>
        <a:custGeom>
          <a:avLst/>
          <a:gdLst/>
          <a:ahLst/>
          <a:cxnLst/>
          <a:rect l="0" t="0" r="0" b="0"/>
          <a:pathLst>
            <a:path>
              <a:moveTo>
                <a:pt x="0" y="15478"/>
              </a:moveTo>
              <a:lnTo>
                <a:pt x="276437" y="1547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107889" y="3684839"/>
        <a:ext cx="13821" cy="13821"/>
      </dsp:txXfrm>
    </dsp:sp>
    <dsp:sp modelId="{7D469FDF-A402-42FD-AF90-5F3203127F18}">
      <dsp:nvSpPr>
        <dsp:cNvPr id="0" name=""/>
        <dsp:cNvSpPr/>
      </dsp:nvSpPr>
      <dsp:spPr>
        <a:xfrm>
          <a:off x="3538736" y="3829969"/>
          <a:ext cx="1152127" cy="11714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a:t>
          </a:r>
        </a:p>
      </dsp:txBody>
      <dsp:txXfrm>
        <a:off x="3707461" y="4001523"/>
        <a:ext cx="814677" cy="828339"/>
      </dsp:txXfrm>
    </dsp:sp>
    <dsp:sp modelId="{DBC54947-5297-476A-90F7-EE45C3A9FF80}">
      <dsp:nvSpPr>
        <dsp:cNvPr id="0" name=""/>
        <dsp:cNvSpPr/>
      </dsp:nvSpPr>
      <dsp:spPr>
        <a:xfrm rot="9000000">
          <a:off x="3001478" y="3122073"/>
          <a:ext cx="269396" cy="30957"/>
        </a:xfrm>
        <a:custGeom>
          <a:avLst/>
          <a:gdLst/>
          <a:ahLst/>
          <a:cxnLst/>
          <a:rect l="0" t="0" r="0" b="0"/>
          <a:pathLst>
            <a:path>
              <a:moveTo>
                <a:pt x="0" y="15478"/>
              </a:moveTo>
              <a:lnTo>
                <a:pt x="269396" y="1547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129441" y="3130817"/>
        <a:ext cx="13469" cy="13469"/>
      </dsp:txXfrm>
    </dsp:sp>
    <dsp:sp modelId="{7ED608A3-F33E-4F3C-B0AD-8B23744F5025}">
      <dsp:nvSpPr>
        <dsp:cNvPr id="0" name=""/>
        <dsp:cNvSpPr/>
      </dsp:nvSpPr>
      <dsp:spPr>
        <a:xfrm>
          <a:off x="1942521" y="2908394"/>
          <a:ext cx="1152127" cy="11714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Lektüre</a:t>
          </a:r>
        </a:p>
      </dsp:txBody>
      <dsp:txXfrm>
        <a:off x="2111246" y="3079948"/>
        <a:ext cx="814677" cy="828339"/>
      </dsp:txXfrm>
    </dsp:sp>
    <dsp:sp modelId="{90599E57-5025-4D85-AB2E-2F44D7A8514C}">
      <dsp:nvSpPr>
        <dsp:cNvPr id="0" name=""/>
        <dsp:cNvSpPr/>
      </dsp:nvSpPr>
      <dsp:spPr>
        <a:xfrm rot="12600000">
          <a:off x="3001478" y="1992056"/>
          <a:ext cx="269396" cy="30957"/>
        </a:xfrm>
        <a:custGeom>
          <a:avLst/>
          <a:gdLst/>
          <a:ahLst/>
          <a:cxnLst/>
          <a:rect l="0" t="0" r="0" b="0"/>
          <a:pathLst>
            <a:path>
              <a:moveTo>
                <a:pt x="0" y="15478"/>
              </a:moveTo>
              <a:lnTo>
                <a:pt x="269396" y="1547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129441" y="2000800"/>
        <a:ext cx="13469" cy="13469"/>
      </dsp:txXfrm>
    </dsp:sp>
    <dsp:sp modelId="{F8A467EC-8317-438A-BBAF-CEC66DCC5DE7}">
      <dsp:nvSpPr>
        <dsp:cNvPr id="0" name=""/>
        <dsp:cNvSpPr/>
      </dsp:nvSpPr>
      <dsp:spPr>
        <a:xfrm>
          <a:off x="1942521" y="1065245"/>
          <a:ext cx="1152127" cy="117144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Text-</a:t>
          </a:r>
          <a:r>
            <a:rPr lang="de-DE" sz="1400" b="1" kern="1200" dirty="0" err="1"/>
            <a:t>analyse</a:t>
          </a:r>
          <a:endParaRPr lang="de-DE" sz="1400" b="1" kern="1200" dirty="0"/>
        </a:p>
      </dsp:txBody>
      <dsp:txXfrm>
        <a:off x="2111246" y="1236799"/>
        <a:ext cx="814677" cy="8283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3D3D6-DE68-4C69-A6E6-E2C335578F0B}">
      <dsp:nvSpPr>
        <dsp:cNvPr id="0" name=""/>
        <dsp:cNvSpPr/>
      </dsp:nvSpPr>
      <dsp:spPr>
        <a:xfrm>
          <a:off x="3039897" y="1707348"/>
          <a:ext cx="2149805" cy="210843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de-DE" sz="3600" b="1" kern="1200" dirty="0" err="1"/>
            <a:t>Fachdi-daktik</a:t>
          </a:r>
          <a:endParaRPr lang="de-DE" sz="1900" b="1" kern="1200" dirty="0"/>
        </a:p>
      </dsp:txBody>
      <dsp:txXfrm>
        <a:off x="3354729" y="2016121"/>
        <a:ext cx="1520141" cy="1490887"/>
      </dsp:txXfrm>
    </dsp:sp>
    <dsp:sp modelId="{536A90E3-5D42-4BA1-9ADE-1D65152946A3}">
      <dsp:nvSpPr>
        <dsp:cNvPr id="0" name=""/>
        <dsp:cNvSpPr/>
      </dsp:nvSpPr>
      <dsp:spPr>
        <a:xfrm rot="16200000">
          <a:off x="4007217" y="1583131"/>
          <a:ext cx="215164" cy="33268"/>
        </a:xfrm>
        <a:custGeom>
          <a:avLst/>
          <a:gdLst/>
          <a:ahLst/>
          <a:cxnLst/>
          <a:rect l="0" t="0" r="0" b="0"/>
          <a:pathLst>
            <a:path>
              <a:moveTo>
                <a:pt x="0" y="16634"/>
              </a:moveTo>
              <a:lnTo>
                <a:pt x="215164" y="16634"/>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109420" y="1594386"/>
        <a:ext cx="10758" cy="10758"/>
      </dsp:txXfrm>
    </dsp:sp>
    <dsp:sp modelId="{C4A90DD4-49F8-46A7-8813-7C1BEEEA52C9}">
      <dsp:nvSpPr>
        <dsp:cNvPr id="0" name=""/>
        <dsp:cNvSpPr/>
      </dsp:nvSpPr>
      <dsp:spPr>
        <a:xfrm>
          <a:off x="3384356" y="72045"/>
          <a:ext cx="1460886" cy="142013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Unterrichts-</a:t>
          </a:r>
          <a:r>
            <a:rPr lang="de-DE" sz="1400" b="1" kern="1200" dirty="0" err="1"/>
            <a:t>vorbereitung</a:t>
          </a:r>
          <a:endParaRPr lang="de-DE" sz="1250" b="1" kern="1200" dirty="0"/>
        </a:p>
      </dsp:txBody>
      <dsp:txXfrm>
        <a:off x="3598298" y="280019"/>
        <a:ext cx="1033002" cy="1004189"/>
      </dsp:txXfrm>
    </dsp:sp>
    <dsp:sp modelId="{CCA42D52-6322-445B-90CD-EE1640D04BB9}">
      <dsp:nvSpPr>
        <dsp:cNvPr id="0" name=""/>
        <dsp:cNvSpPr/>
      </dsp:nvSpPr>
      <dsp:spPr>
        <a:xfrm rot="20520000">
          <a:off x="5130804" y="2385867"/>
          <a:ext cx="178154" cy="33268"/>
        </a:xfrm>
        <a:custGeom>
          <a:avLst/>
          <a:gdLst/>
          <a:ahLst/>
          <a:cxnLst/>
          <a:rect l="0" t="0" r="0" b="0"/>
          <a:pathLst>
            <a:path>
              <a:moveTo>
                <a:pt x="0" y="16634"/>
              </a:moveTo>
              <a:lnTo>
                <a:pt x="178154" y="16634"/>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215427" y="2398048"/>
        <a:ext cx="8907" cy="8907"/>
      </dsp:txXfrm>
    </dsp:sp>
    <dsp:sp modelId="{9F743E4E-D2BA-4CC7-90B8-C18C3F6F338E}">
      <dsp:nvSpPr>
        <dsp:cNvPr id="0" name=""/>
        <dsp:cNvSpPr/>
      </dsp:nvSpPr>
      <dsp:spPr>
        <a:xfrm>
          <a:off x="5266925" y="1439812"/>
          <a:ext cx="1460886" cy="142013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Didaktische Modelle</a:t>
          </a:r>
        </a:p>
      </dsp:txBody>
      <dsp:txXfrm>
        <a:off x="5480867" y="1647786"/>
        <a:ext cx="1033002" cy="1004189"/>
      </dsp:txXfrm>
    </dsp:sp>
    <dsp:sp modelId="{9BC3AC25-4F60-455F-BF95-9A17B84D8A46}">
      <dsp:nvSpPr>
        <dsp:cNvPr id="0" name=""/>
        <dsp:cNvSpPr/>
      </dsp:nvSpPr>
      <dsp:spPr>
        <a:xfrm rot="3240000">
          <a:off x="4697082" y="3684912"/>
          <a:ext cx="201308" cy="33268"/>
        </a:xfrm>
        <a:custGeom>
          <a:avLst/>
          <a:gdLst/>
          <a:ahLst/>
          <a:cxnLst/>
          <a:rect l="0" t="0" r="0" b="0"/>
          <a:pathLst>
            <a:path>
              <a:moveTo>
                <a:pt x="0" y="16634"/>
              </a:moveTo>
              <a:lnTo>
                <a:pt x="201308" y="16634"/>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792704" y="3696514"/>
        <a:ext cx="10065" cy="10065"/>
      </dsp:txXfrm>
    </dsp:sp>
    <dsp:sp modelId="{CBDB40C2-E9C5-4007-B5FA-6E95D46FE01F}">
      <dsp:nvSpPr>
        <dsp:cNvPr id="0" name=""/>
        <dsp:cNvSpPr/>
      </dsp:nvSpPr>
      <dsp:spPr>
        <a:xfrm>
          <a:off x="4547848" y="3652904"/>
          <a:ext cx="1460886" cy="142013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Methoden des Unterrichtens</a:t>
          </a:r>
        </a:p>
      </dsp:txBody>
      <dsp:txXfrm>
        <a:off x="4761790" y="3860878"/>
        <a:ext cx="1033002" cy="1004189"/>
      </dsp:txXfrm>
    </dsp:sp>
    <dsp:sp modelId="{D08605E5-BE24-48BC-9DD3-B381D3E9B6FE}">
      <dsp:nvSpPr>
        <dsp:cNvPr id="0" name=""/>
        <dsp:cNvSpPr/>
      </dsp:nvSpPr>
      <dsp:spPr>
        <a:xfrm rot="7560000">
          <a:off x="3331208" y="3684912"/>
          <a:ext cx="201308" cy="33268"/>
        </a:xfrm>
        <a:custGeom>
          <a:avLst/>
          <a:gdLst/>
          <a:ahLst/>
          <a:cxnLst/>
          <a:rect l="0" t="0" r="0" b="0"/>
          <a:pathLst>
            <a:path>
              <a:moveTo>
                <a:pt x="0" y="16634"/>
              </a:moveTo>
              <a:lnTo>
                <a:pt x="201308" y="16634"/>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426830" y="3696514"/>
        <a:ext cx="10065" cy="10065"/>
      </dsp:txXfrm>
    </dsp:sp>
    <dsp:sp modelId="{7D469FDF-A402-42FD-AF90-5F3203127F18}">
      <dsp:nvSpPr>
        <dsp:cNvPr id="0" name=""/>
        <dsp:cNvSpPr/>
      </dsp:nvSpPr>
      <dsp:spPr>
        <a:xfrm>
          <a:off x="2220865" y="3652904"/>
          <a:ext cx="1460886" cy="142013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a:t>
          </a:r>
        </a:p>
      </dsp:txBody>
      <dsp:txXfrm>
        <a:off x="2434807" y="3860878"/>
        <a:ext cx="1033002" cy="1004189"/>
      </dsp:txXfrm>
    </dsp:sp>
    <dsp:sp modelId="{DBC54947-5297-476A-90F7-EE45C3A9FF80}">
      <dsp:nvSpPr>
        <dsp:cNvPr id="0" name=""/>
        <dsp:cNvSpPr/>
      </dsp:nvSpPr>
      <dsp:spPr>
        <a:xfrm rot="11880000">
          <a:off x="2920641" y="2385867"/>
          <a:ext cx="178154" cy="33268"/>
        </a:xfrm>
        <a:custGeom>
          <a:avLst/>
          <a:gdLst/>
          <a:ahLst/>
          <a:cxnLst/>
          <a:rect l="0" t="0" r="0" b="0"/>
          <a:pathLst>
            <a:path>
              <a:moveTo>
                <a:pt x="0" y="16634"/>
              </a:moveTo>
              <a:lnTo>
                <a:pt x="178154" y="16634"/>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005264" y="2398048"/>
        <a:ext cx="8907" cy="8907"/>
      </dsp:txXfrm>
    </dsp:sp>
    <dsp:sp modelId="{7ED608A3-F33E-4F3C-B0AD-8B23744F5025}">
      <dsp:nvSpPr>
        <dsp:cNvPr id="0" name=""/>
        <dsp:cNvSpPr/>
      </dsp:nvSpPr>
      <dsp:spPr>
        <a:xfrm>
          <a:off x="1501788" y="1439812"/>
          <a:ext cx="1460886" cy="142013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Auseinander-</a:t>
          </a:r>
          <a:r>
            <a:rPr lang="de-DE" sz="1400" b="1" kern="1200" dirty="0" err="1"/>
            <a:t>setzung</a:t>
          </a:r>
          <a:r>
            <a:rPr lang="de-DE" sz="1400" b="1" kern="1200" dirty="0"/>
            <a:t> mit Bildungs-</a:t>
          </a:r>
          <a:r>
            <a:rPr lang="de-DE" sz="1400" b="1" kern="1200" dirty="0" err="1"/>
            <a:t>plänen</a:t>
          </a:r>
          <a:endParaRPr lang="de-DE" sz="1400" b="1" kern="1200" dirty="0"/>
        </a:p>
      </dsp:txBody>
      <dsp:txXfrm>
        <a:off x="1715730" y="1647786"/>
        <a:ext cx="1033002" cy="100418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78154"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5592224" y="0"/>
            <a:ext cx="4278154" cy="33988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9A24DA7-67D7-4E2B-B286-7084B565B650}" type="datetimeFigureOut">
              <a:rPr lang="de-DE"/>
              <a:pPr>
                <a:defRPr/>
              </a:pPr>
              <a:t>03.11.2021</a:t>
            </a:fld>
            <a:endParaRPr lang="de-DE"/>
          </a:p>
        </p:txBody>
      </p:sp>
      <p:sp>
        <p:nvSpPr>
          <p:cNvPr id="4" name="Fußzeilenplatzhalter 3"/>
          <p:cNvSpPr>
            <a:spLocks noGrp="1"/>
          </p:cNvSpPr>
          <p:nvPr>
            <p:ph type="ftr" sz="quarter" idx="2"/>
          </p:nvPr>
        </p:nvSpPr>
        <p:spPr>
          <a:xfrm>
            <a:off x="0" y="6456612"/>
            <a:ext cx="4278154"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5592224" y="6456612"/>
            <a:ext cx="4278154" cy="33988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2D4E8F-3828-483E-A85D-51132A416211}" type="slidenum">
              <a:rPr lang="de-DE"/>
              <a:pPr>
                <a:defRPr/>
              </a:pPr>
              <a:t>‹Nr.›</a:t>
            </a:fld>
            <a:endParaRPr lang="de-DE"/>
          </a:p>
        </p:txBody>
      </p:sp>
    </p:spTree>
    <p:extLst>
      <p:ext uri="{BB962C8B-B14F-4D97-AF65-F5344CB8AC3E}">
        <p14:creationId xmlns:p14="http://schemas.microsoft.com/office/powerpoint/2010/main" val="428815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78154"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5592224" y="0"/>
            <a:ext cx="4278154" cy="33988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9DB8A45-EEA6-4921-BDEB-FE11989A421B}" type="datetimeFigureOut">
              <a:rPr lang="de-DE"/>
              <a:pPr>
                <a:defRPr/>
              </a:pPr>
              <a:t>03.11.2021</a:t>
            </a:fld>
            <a:endParaRPr lang="de-DE"/>
          </a:p>
        </p:txBody>
      </p:sp>
      <p:sp>
        <p:nvSpPr>
          <p:cNvPr id="4" name="Folienbildplatzhalt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987267" y="3228896"/>
            <a:ext cx="7898130" cy="3058954"/>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6456612"/>
            <a:ext cx="4278154"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5592224" y="6456612"/>
            <a:ext cx="4278154" cy="33988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1F6F456-21F6-4004-B359-260ADE74B1E1}" type="slidenum">
              <a:rPr lang="de-DE"/>
              <a:pPr>
                <a:defRPr/>
              </a:pPr>
              <a:t>‹Nr.›</a:t>
            </a:fld>
            <a:endParaRPr lang="de-DE"/>
          </a:p>
        </p:txBody>
      </p:sp>
    </p:spTree>
    <p:extLst>
      <p:ext uri="{BB962C8B-B14F-4D97-AF65-F5344CB8AC3E}">
        <p14:creationId xmlns:p14="http://schemas.microsoft.com/office/powerpoint/2010/main" val="4292286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1</a:t>
            </a:fld>
            <a:endParaRPr lang="de-DE"/>
          </a:p>
        </p:txBody>
      </p:sp>
    </p:spTree>
    <p:extLst>
      <p:ext uri="{BB962C8B-B14F-4D97-AF65-F5344CB8AC3E}">
        <p14:creationId xmlns:p14="http://schemas.microsoft.com/office/powerpoint/2010/main" val="368635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10</a:t>
            </a:fld>
            <a:endParaRPr lang="de-DE"/>
          </a:p>
        </p:txBody>
      </p:sp>
    </p:spTree>
    <p:extLst>
      <p:ext uri="{BB962C8B-B14F-4D97-AF65-F5344CB8AC3E}">
        <p14:creationId xmlns:p14="http://schemas.microsoft.com/office/powerpoint/2010/main" val="327734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11</a:t>
            </a:fld>
            <a:endParaRPr lang="de-DE"/>
          </a:p>
        </p:txBody>
      </p:sp>
    </p:spTree>
    <p:extLst>
      <p:ext uri="{BB962C8B-B14F-4D97-AF65-F5344CB8AC3E}">
        <p14:creationId xmlns:p14="http://schemas.microsoft.com/office/powerpoint/2010/main" val="1816150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12</a:t>
            </a:fld>
            <a:endParaRPr lang="de-DE"/>
          </a:p>
        </p:txBody>
      </p:sp>
    </p:spTree>
    <p:extLst>
      <p:ext uri="{BB962C8B-B14F-4D97-AF65-F5344CB8AC3E}">
        <p14:creationId xmlns:p14="http://schemas.microsoft.com/office/powerpoint/2010/main" val="84405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13</a:t>
            </a:fld>
            <a:endParaRPr lang="de-DE"/>
          </a:p>
        </p:txBody>
      </p:sp>
    </p:spTree>
    <p:extLst>
      <p:ext uri="{BB962C8B-B14F-4D97-AF65-F5344CB8AC3E}">
        <p14:creationId xmlns:p14="http://schemas.microsoft.com/office/powerpoint/2010/main" val="188902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14</a:t>
            </a:fld>
            <a:endParaRPr lang="de-DE"/>
          </a:p>
        </p:txBody>
      </p:sp>
    </p:spTree>
    <p:extLst>
      <p:ext uri="{BB962C8B-B14F-4D97-AF65-F5344CB8AC3E}">
        <p14:creationId xmlns:p14="http://schemas.microsoft.com/office/powerpoint/2010/main" val="3942460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15</a:t>
            </a:fld>
            <a:endParaRPr lang="de-DE"/>
          </a:p>
        </p:txBody>
      </p:sp>
    </p:spTree>
    <p:extLst>
      <p:ext uri="{BB962C8B-B14F-4D97-AF65-F5344CB8AC3E}">
        <p14:creationId xmlns:p14="http://schemas.microsoft.com/office/powerpoint/2010/main" val="95779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16</a:t>
            </a:fld>
            <a:endParaRPr lang="de-DE"/>
          </a:p>
        </p:txBody>
      </p:sp>
    </p:spTree>
    <p:extLst>
      <p:ext uri="{BB962C8B-B14F-4D97-AF65-F5344CB8AC3E}">
        <p14:creationId xmlns:p14="http://schemas.microsoft.com/office/powerpoint/2010/main" val="296421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p:spPr>
      </p:sp>
      <p:sp>
        <p:nvSpPr>
          <p:cNvPr id="184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8436"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2898649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p:spPr>
      </p:sp>
      <p:sp>
        <p:nvSpPr>
          <p:cNvPr id="184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8436"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2898649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p:spPr>
      </p:sp>
      <p:sp>
        <p:nvSpPr>
          <p:cNvPr id="184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8436"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197434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p:spPr>
      </p:sp>
      <p:sp>
        <p:nvSpPr>
          <p:cNvPr id="163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6388"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299303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a:p>
        </p:txBody>
      </p:sp>
      <p:sp>
        <p:nvSpPr>
          <p:cNvPr id="24580"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4042543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p:spPr>
      </p:sp>
      <p:sp>
        <p:nvSpPr>
          <p:cNvPr id="225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2532"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3496524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p:spPr>
      </p:sp>
      <p:sp>
        <p:nvSpPr>
          <p:cNvPr id="204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0484"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2104698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p:spPr>
      </p:sp>
      <p:sp>
        <p:nvSpPr>
          <p:cNvPr id="2150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1508"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134167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p:spPr>
      </p:sp>
      <p:sp>
        <p:nvSpPr>
          <p:cNvPr id="256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5604"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4106693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p:spPr>
      </p:sp>
      <p:sp>
        <p:nvSpPr>
          <p:cNvPr id="256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5604"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2504629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p:spPr>
      </p:sp>
      <p:sp>
        <p:nvSpPr>
          <p:cNvPr id="256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5604"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2682750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p:spPr>
      </p:sp>
      <p:sp>
        <p:nvSpPr>
          <p:cNvPr id="256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5604"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90529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p:spPr>
      </p:sp>
      <p:sp>
        <p:nvSpPr>
          <p:cNvPr id="2560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5604"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2157529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6628"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34963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p:spPr>
      </p:sp>
      <p:sp>
        <p:nvSpPr>
          <p:cNvPr id="174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7412"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4182387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6628"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2712060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31</a:t>
            </a:fld>
            <a:endParaRPr lang="de-DE"/>
          </a:p>
        </p:txBody>
      </p:sp>
    </p:spTree>
    <p:extLst>
      <p:ext uri="{BB962C8B-B14F-4D97-AF65-F5344CB8AC3E}">
        <p14:creationId xmlns:p14="http://schemas.microsoft.com/office/powerpoint/2010/main" val="2176774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32</a:t>
            </a:fld>
            <a:endParaRPr lang="de-DE"/>
          </a:p>
        </p:txBody>
      </p:sp>
    </p:spTree>
    <p:extLst>
      <p:ext uri="{BB962C8B-B14F-4D97-AF65-F5344CB8AC3E}">
        <p14:creationId xmlns:p14="http://schemas.microsoft.com/office/powerpoint/2010/main" val="2679292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p:spPr>
      </p:sp>
      <p:sp>
        <p:nvSpPr>
          <p:cNvPr id="2867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8676"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155954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p:spPr>
      </p:sp>
      <p:sp>
        <p:nvSpPr>
          <p:cNvPr id="174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7412"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4286797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p:spPr>
      </p:sp>
      <p:sp>
        <p:nvSpPr>
          <p:cNvPr id="174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7412"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395778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p:spPr>
      </p:sp>
      <p:sp>
        <p:nvSpPr>
          <p:cNvPr id="174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7412"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300101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p:spPr>
      </p:sp>
      <p:sp>
        <p:nvSpPr>
          <p:cNvPr id="174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7412"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19902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noFill/>
          <a:ln>
            <a:solidFill>
              <a:srgbClr val="000000"/>
            </a:solidFill>
            <a:miter lim="800000"/>
            <a:headEnd/>
            <a:tailEnd/>
          </a:ln>
        </p:spPr>
      </p:sp>
      <p:sp>
        <p:nvSpPr>
          <p:cNvPr id="194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19460" name="Kopfzeilenplatzhalt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de-DE"/>
          </a:p>
        </p:txBody>
      </p:sp>
    </p:spTree>
    <p:extLst>
      <p:ext uri="{BB962C8B-B14F-4D97-AF65-F5344CB8AC3E}">
        <p14:creationId xmlns:p14="http://schemas.microsoft.com/office/powerpoint/2010/main" val="143837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1F6F456-21F6-4004-B359-260ADE74B1E1}" type="slidenum">
              <a:rPr lang="de-DE" smtClean="0"/>
              <a:pPr>
                <a:defRPr/>
              </a:pPr>
              <a:t>9</a:t>
            </a:fld>
            <a:endParaRPr lang="de-DE"/>
          </a:p>
        </p:txBody>
      </p:sp>
    </p:spTree>
    <p:extLst>
      <p:ext uri="{BB962C8B-B14F-4D97-AF65-F5344CB8AC3E}">
        <p14:creationId xmlns:p14="http://schemas.microsoft.com/office/powerpoint/2010/main" val="410639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57290" y="3714752"/>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5"/>
          <p:cNvSpPr>
            <a:spLocks noGrp="1"/>
          </p:cNvSpPr>
          <p:nvPr>
            <p:ph type="sldNum" sz="quarter" idx="11"/>
          </p:nvPr>
        </p:nvSpPr>
        <p:spPr/>
        <p:txBody>
          <a:bodyPr/>
          <a:lstStyle>
            <a:lvl1pPr>
              <a:defRPr/>
            </a:lvl1pPr>
          </a:lstStyle>
          <a:p>
            <a:pPr>
              <a:defRPr/>
            </a:pPr>
            <a:fld id="{D40FCF80-7BC3-4433-8C8D-8DE3B8CAEDA9}" type="slidenum">
              <a:rPr lang="de-DE"/>
              <a:pPr>
                <a:defRPr/>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28596" y="1000108"/>
            <a:ext cx="3008313" cy="1019174"/>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000108"/>
            <a:ext cx="5111750" cy="5126055"/>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071678"/>
            <a:ext cx="3008313" cy="40544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6" name="Foliennummernplatzhalter 5"/>
          <p:cNvSpPr>
            <a:spLocks noGrp="1"/>
          </p:cNvSpPr>
          <p:nvPr>
            <p:ph type="sldNum" sz="quarter" idx="11"/>
          </p:nvPr>
        </p:nvSpPr>
        <p:spPr/>
        <p:txBody>
          <a:bodyPr/>
          <a:lstStyle>
            <a:lvl1pPr>
              <a:defRPr/>
            </a:lvl1pPr>
          </a:lstStyle>
          <a:p>
            <a:pPr>
              <a:defRPr/>
            </a:pPr>
            <a:fld id="{914E700E-DC3A-4E1D-B844-2CF891C6D32A}"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85918" y="5072074"/>
            <a:ext cx="5486400" cy="566738"/>
          </a:xfrm>
        </p:spPr>
        <p:txBody>
          <a:bodyPr anchor="b">
            <a:noAutofit/>
          </a:bodyPr>
          <a:lstStyle>
            <a:lvl1pPr algn="l">
              <a:defRPr sz="1800" b="1"/>
            </a:lvl1pPr>
          </a:lstStyle>
          <a:p>
            <a:r>
              <a:rPr lang="de-DE" dirty="0"/>
              <a:t>Titelmasterformat durch Klicken bearbeiten</a:t>
            </a:r>
          </a:p>
        </p:txBody>
      </p:sp>
      <p:sp>
        <p:nvSpPr>
          <p:cNvPr id="3" name="Bildplatzhalter 2"/>
          <p:cNvSpPr>
            <a:spLocks noGrp="1"/>
          </p:cNvSpPr>
          <p:nvPr>
            <p:ph type="pic" idx="1"/>
          </p:nvPr>
        </p:nvSpPr>
        <p:spPr>
          <a:xfrm>
            <a:off x="1785918" y="92867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643578"/>
            <a:ext cx="5486400" cy="528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6" name="Foliennummernplatzhalter 5"/>
          <p:cNvSpPr>
            <a:spLocks noGrp="1"/>
          </p:cNvSpPr>
          <p:nvPr>
            <p:ph type="sldNum" sz="quarter" idx="11"/>
          </p:nvPr>
        </p:nvSpPr>
        <p:spPr/>
        <p:txBody>
          <a:bodyPr/>
          <a:lstStyle>
            <a:lvl1pPr>
              <a:defRPr/>
            </a:lvl1pPr>
          </a:lstStyle>
          <a:p>
            <a:pPr>
              <a:defRPr/>
            </a:pPr>
            <a:fld id="{18335B9C-9249-4F0E-B06C-492036C10BD0}"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Vertikaler Textplatzhalter 2"/>
          <p:cNvSpPr>
            <a:spLocks noGrp="1"/>
          </p:cNvSpPr>
          <p:nvPr>
            <p:ph type="body" orient="vert" idx="1"/>
          </p:nvPr>
        </p:nvSpPr>
        <p:spPr/>
        <p:txBody>
          <a:bodyPr vert="eaVer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p:cNvSpPr>
            <a:spLocks noGrp="1"/>
          </p:cNvSpPr>
          <p:nvPr>
            <p:ph type="sldNum" sz="quarter" idx="11"/>
          </p:nvPr>
        </p:nvSpPr>
        <p:spPr/>
        <p:txBody>
          <a:bodyPr/>
          <a:lstStyle>
            <a:lvl1pPr>
              <a:defRPr/>
            </a:lvl1pPr>
          </a:lstStyle>
          <a:p>
            <a:pPr>
              <a:defRPr/>
            </a:pPr>
            <a:fld id="{A1103FCC-82D2-40CC-96C9-0E460E4AACC3}" type="slidenum">
              <a:rPr lang="de-DE"/>
              <a:pPr>
                <a:defRPr/>
              </a:pPr>
              <a:t>‹Nr.›</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000108"/>
            <a:ext cx="2057400" cy="5126055"/>
          </a:xfrm>
        </p:spPr>
        <p:txBody>
          <a:bodyPr vert="eaVert"/>
          <a:lstStyle/>
          <a:p>
            <a:r>
              <a:rPr lang="de-DE" dirty="0"/>
              <a:t>Titelmasterformat durch Klicken bearbeiten</a:t>
            </a:r>
          </a:p>
        </p:txBody>
      </p:sp>
      <p:sp>
        <p:nvSpPr>
          <p:cNvPr id="3" name="Vertikaler Textplatzhalter 2"/>
          <p:cNvSpPr>
            <a:spLocks noGrp="1"/>
          </p:cNvSpPr>
          <p:nvPr>
            <p:ph type="body" orient="vert" idx="1"/>
          </p:nvPr>
        </p:nvSpPr>
        <p:spPr>
          <a:xfrm>
            <a:off x="457200" y="1000108"/>
            <a:ext cx="6019800" cy="512605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1"/>
          </p:nvPr>
        </p:nvSpPr>
        <p:spPr/>
        <p:txBody>
          <a:bodyPr/>
          <a:lstStyle>
            <a:lvl1pPr>
              <a:defRPr/>
            </a:lvl1pPr>
          </a:lstStyle>
          <a:p>
            <a:pPr>
              <a:defRPr/>
            </a:pPr>
            <a:fld id="{D4B4591F-D9A6-4EAF-9D7E-44943B46E76A}" type="slidenum">
              <a:rPr lang="de-DE"/>
              <a:pPr>
                <a:defRPr/>
              </a:pPr>
              <a:t>‹Nr.›</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D06DDEF-A8C2-4A21-9996-D5B8EF51E3BA}" type="datetime1">
              <a:rPr lang="de-DE"/>
              <a:pPr>
                <a:defRPr/>
              </a:pPr>
              <a:t>03.11.2021</a:t>
            </a:fld>
            <a:endParaRPr lang="de-D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de-DE"/>
              <a:t>Studieninformationstag, 17./18.11.10/Romanistik</a:t>
            </a:r>
          </a:p>
        </p:txBody>
      </p:sp>
      <p:sp>
        <p:nvSpPr>
          <p:cNvPr id="4" name="Foliennummernplatzhalter 5"/>
          <p:cNvSpPr>
            <a:spLocks noGrp="1"/>
          </p:cNvSpPr>
          <p:nvPr>
            <p:ph type="sldNum" sz="quarter" idx="12"/>
          </p:nvPr>
        </p:nvSpPr>
        <p:spPr/>
        <p:txBody>
          <a:bodyPr/>
          <a:lstStyle>
            <a:lvl1pPr>
              <a:defRPr/>
            </a:lvl1pPr>
          </a:lstStyle>
          <a:p>
            <a:pPr>
              <a:defRPr/>
            </a:pPr>
            <a:fld id="{A3572C25-0CDC-4E91-9E38-E4FB36A7C9C5}"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57290" y="3714752"/>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5"/>
          <p:cNvSpPr>
            <a:spLocks noGrp="1"/>
          </p:cNvSpPr>
          <p:nvPr>
            <p:ph type="sldNum" sz="quarter" idx="11"/>
          </p:nvPr>
        </p:nvSpPr>
        <p:spPr/>
        <p:txBody>
          <a:bodyPr/>
          <a:lstStyle>
            <a:lvl1pPr>
              <a:defRPr/>
            </a:lvl1pPr>
          </a:lstStyle>
          <a:p>
            <a:pPr>
              <a:defRPr/>
            </a:pPr>
            <a:fld id="{D40FCF80-7BC3-4433-8C8D-8DE3B8CAEDA9}" type="slidenum">
              <a:rPr lang="de-DE"/>
              <a:pPr>
                <a:defRPr/>
              </a:pPr>
              <a:t>‹Nr.›</a:t>
            </a:fld>
            <a:endParaRPr lang="de-DE" dirty="0"/>
          </a:p>
        </p:txBody>
      </p:sp>
    </p:spTree>
    <p:extLst>
      <p:ext uri="{BB962C8B-B14F-4D97-AF65-F5344CB8AC3E}">
        <p14:creationId xmlns:p14="http://schemas.microsoft.com/office/powerpoint/2010/main" val="124169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1"/>
          </p:nvPr>
        </p:nvSpPr>
        <p:spPr/>
        <p:txBody>
          <a:bodyPr/>
          <a:lstStyle>
            <a:lvl1pPr>
              <a:defRPr/>
            </a:lvl1pPr>
          </a:lstStyle>
          <a:p>
            <a:pPr>
              <a:defRPr/>
            </a:pPr>
            <a:fld id="{1E0817FB-2585-46D0-9903-7CF20859EFCE}" type="slidenum">
              <a:rPr lang="de-DE"/>
              <a:pPr>
                <a:defRPr/>
              </a:pPr>
              <a:t>‹Nr.›</a:t>
            </a:fld>
            <a:endParaRPr lang="de-DE" dirty="0"/>
          </a:p>
        </p:txBody>
      </p:sp>
    </p:spTree>
    <p:extLst>
      <p:ext uri="{BB962C8B-B14F-4D97-AF65-F5344CB8AC3E}">
        <p14:creationId xmlns:p14="http://schemas.microsoft.com/office/powerpoint/2010/main" val="1864849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91880" y="188640"/>
            <a:ext cx="4608512" cy="432048"/>
          </a:xfrm>
        </p:spPr>
        <p:txBody>
          <a:bodyPr/>
          <a:lstStyle/>
          <a:p>
            <a:r>
              <a:rPr lang="de-DE" dirty="0"/>
              <a:t>Titelmasterformat durch Klicken bearbeiten</a:t>
            </a:r>
          </a:p>
        </p:txBody>
      </p:sp>
      <p:sp>
        <p:nvSpPr>
          <p:cNvPr id="5" name="Foliennummernplatzhalter 5"/>
          <p:cNvSpPr>
            <a:spLocks noGrp="1"/>
          </p:cNvSpPr>
          <p:nvPr>
            <p:ph type="sldNum" sz="quarter" idx="11"/>
          </p:nvPr>
        </p:nvSpPr>
        <p:spPr/>
        <p:txBody>
          <a:bodyPr/>
          <a:lstStyle>
            <a:lvl1pPr>
              <a:defRPr/>
            </a:lvl1pPr>
          </a:lstStyle>
          <a:p>
            <a:pPr>
              <a:defRPr/>
            </a:pPr>
            <a:fld id="{1E0817FB-2585-46D0-9903-7CF20859EFCE}" type="slidenum">
              <a:rPr lang="de-DE"/>
              <a:pPr>
                <a:defRPr/>
              </a:pPr>
              <a:t>‹Nr.›</a:t>
            </a:fld>
            <a:endParaRPr lang="de-DE" dirty="0"/>
          </a:p>
        </p:txBody>
      </p:sp>
      <p:sp>
        <p:nvSpPr>
          <p:cNvPr id="6" name="Inhaltsplatzhalter 2"/>
          <p:cNvSpPr>
            <a:spLocks noGrp="1"/>
          </p:cNvSpPr>
          <p:nvPr>
            <p:ph idx="1"/>
          </p:nvPr>
        </p:nvSpPr>
        <p:spPr>
          <a:xfrm>
            <a:off x="457200" y="908720"/>
            <a:ext cx="8229600" cy="521744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206574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08720"/>
            <a:ext cx="8229600" cy="521744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p:cNvSpPr>
            <a:spLocks noGrp="1"/>
          </p:cNvSpPr>
          <p:nvPr>
            <p:ph type="sldNum" sz="quarter" idx="11"/>
          </p:nvPr>
        </p:nvSpPr>
        <p:spPr/>
        <p:txBody>
          <a:bodyPr/>
          <a:lstStyle>
            <a:lvl1pPr>
              <a:defRPr/>
            </a:lvl1pPr>
          </a:lstStyle>
          <a:p>
            <a:pPr>
              <a:defRPr/>
            </a:pPr>
            <a:fld id="{DE2639E2-B8F1-45CB-A56F-CCCAF6985151}" type="slidenum">
              <a:rPr lang="de-DE"/>
              <a:pPr>
                <a:defRPr/>
              </a:pPr>
              <a:t>‹Nr.›</a:t>
            </a:fld>
            <a:endParaRPr lang="de-DE" dirty="0"/>
          </a:p>
        </p:txBody>
      </p:sp>
    </p:spTree>
    <p:extLst>
      <p:ext uri="{BB962C8B-B14F-4D97-AF65-F5344CB8AC3E}">
        <p14:creationId xmlns:p14="http://schemas.microsoft.com/office/powerpoint/2010/main" val="2891452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2800" b="1" cap="all"/>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5" name="Foliennummernplatzhalter 5"/>
          <p:cNvSpPr>
            <a:spLocks noGrp="1"/>
          </p:cNvSpPr>
          <p:nvPr>
            <p:ph type="sldNum" sz="quarter" idx="11"/>
          </p:nvPr>
        </p:nvSpPr>
        <p:spPr/>
        <p:txBody>
          <a:bodyPr/>
          <a:lstStyle>
            <a:lvl1pPr>
              <a:defRPr/>
            </a:lvl1pPr>
          </a:lstStyle>
          <a:p>
            <a:pPr>
              <a:defRPr/>
            </a:pPr>
            <a:fld id="{E51F54FB-47EB-471E-980A-AA1BBD2AF3BD}" type="slidenum">
              <a:rPr lang="de-DE"/>
              <a:pPr>
                <a:defRPr/>
              </a:pPr>
              <a:t>‹Nr.›</a:t>
            </a:fld>
            <a:endParaRPr lang="de-DE" dirty="0"/>
          </a:p>
        </p:txBody>
      </p:sp>
    </p:spTree>
    <p:extLst>
      <p:ext uri="{BB962C8B-B14F-4D97-AF65-F5344CB8AC3E}">
        <p14:creationId xmlns:p14="http://schemas.microsoft.com/office/powerpoint/2010/main" val="304747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1"/>
          </p:nvPr>
        </p:nvSpPr>
        <p:spPr/>
        <p:txBody>
          <a:bodyPr/>
          <a:lstStyle>
            <a:lvl1pPr>
              <a:defRPr/>
            </a:lvl1pPr>
          </a:lstStyle>
          <a:p>
            <a:pPr>
              <a:defRPr/>
            </a:pPr>
            <a:fld id="{1E0817FB-2585-46D0-9903-7CF20859EFCE}" type="slidenum">
              <a:rPr lang="de-DE"/>
              <a:pPr>
                <a:defRPr/>
              </a:pPr>
              <a:t>‹Nr.›</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214414" y="857232"/>
            <a:ext cx="7372344" cy="1000132"/>
          </a:xfrm>
        </p:spPr>
        <p:txBody>
          <a:bodyPr/>
          <a:lstStyle/>
          <a:p>
            <a:r>
              <a:rPr lang="de-DE" dirty="0"/>
              <a:t>Titelmasterformat durch Klicken bearbeiten</a:t>
            </a:r>
          </a:p>
        </p:txBody>
      </p:sp>
      <p:sp>
        <p:nvSpPr>
          <p:cNvPr id="3" name="Inhaltsplatzhalter 2"/>
          <p:cNvSpPr>
            <a:spLocks noGrp="1"/>
          </p:cNvSpPr>
          <p:nvPr>
            <p:ph sz="half" idx="1"/>
          </p:nvPr>
        </p:nvSpPr>
        <p:spPr>
          <a:xfrm>
            <a:off x="457200" y="1857364"/>
            <a:ext cx="4038600" cy="426879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857364"/>
            <a:ext cx="4038600" cy="426879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1"/>
          </p:nvPr>
        </p:nvSpPr>
        <p:spPr/>
        <p:txBody>
          <a:bodyPr/>
          <a:lstStyle>
            <a:lvl1pPr>
              <a:defRPr/>
            </a:lvl1pPr>
          </a:lstStyle>
          <a:p>
            <a:pPr>
              <a:defRPr/>
            </a:pPr>
            <a:fld id="{1A789B49-8376-4988-B522-80AC1AFCF1A6}" type="slidenum">
              <a:rPr lang="de-DE"/>
              <a:pPr>
                <a:defRPr/>
              </a:pPr>
              <a:t>‹Nr.›</a:t>
            </a:fld>
            <a:endParaRPr lang="de-DE" dirty="0"/>
          </a:p>
        </p:txBody>
      </p:sp>
    </p:spTree>
    <p:extLst>
      <p:ext uri="{BB962C8B-B14F-4D97-AF65-F5344CB8AC3E}">
        <p14:creationId xmlns:p14="http://schemas.microsoft.com/office/powerpoint/2010/main" val="3042864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28596" y="1785926"/>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457200" y="2428867"/>
            <a:ext cx="4040188" cy="3697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3438" y="1785926"/>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6" name="Inhaltsplatzhalter 5"/>
          <p:cNvSpPr>
            <a:spLocks noGrp="1"/>
          </p:cNvSpPr>
          <p:nvPr>
            <p:ph sz="quarter" idx="4"/>
          </p:nvPr>
        </p:nvSpPr>
        <p:spPr>
          <a:xfrm>
            <a:off x="4645025" y="2428867"/>
            <a:ext cx="4041775" cy="3697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11"/>
          </p:nvPr>
        </p:nvSpPr>
        <p:spPr/>
        <p:txBody>
          <a:bodyPr/>
          <a:lstStyle>
            <a:lvl1pPr>
              <a:defRPr/>
            </a:lvl1pPr>
          </a:lstStyle>
          <a:p>
            <a:pPr>
              <a:defRPr/>
            </a:pPr>
            <a:fld id="{FD9E7695-A88C-42CA-B7A8-0BAFD8821386}" type="slidenum">
              <a:rPr lang="de-DE"/>
              <a:pPr>
                <a:defRPr/>
              </a:pPr>
              <a:t>‹Nr.›</a:t>
            </a:fld>
            <a:endParaRPr lang="de-DE" dirty="0"/>
          </a:p>
        </p:txBody>
      </p:sp>
    </p:spTree>
    <p:extLst>
      <p:ext uri="{BB962C8B-B14F-4D97-AF65-F5344CB8AC3E}">
        <p14:creationId xmlns:p14="http://schemas.microsoft.com/office/powerpoint/2010/main" val="988815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12" name="Textplatzhalter 11"/>
          <p:cNvSpPr>
            <a:spLocks noGrp="1"/>
          </p:cNvSpPr>
          <p:nvPr>
            <p:ph type="body" sz="quarter" idx="13"/>
          </p:nvPr>
        </p:nvSpPr>
        <p:spPr>
          <a:xfrm>
            <a:off x="4716016" y="5960313"/>
            <a:ext cx="3960440" cy="215444"/>
          </a:xfrm>
        </p:spPr>
        <p:txBody>
          <a:bodyPr>
            <a:spAutoFit/>
          </a:bodyPr>
          <a:lstStyle>
            <a:lvl1pPr algn="r">
              <a:buNone/>
              <a:defRPr sz="800"/>
            </a:lvl1pPr>
          </a:lstStyle>
          <a:p>
            <a:pPr lvl="0"/>
            <a:r>
              <a:rPr lang="de-DE" dirty="0"/>
              <a:t>Textmasterformate durch Klicken bearbeiten</a:t>
            </a:r>
          </a:p>
        </p:txBody>
      </p:sp>
      <p:sp>
        <p:nvSpPr>
          <p:cNvPr id="5" name="Foliennummernplatzhalter 5"/>
          <p:cNvSpPr>
            <a:spLocks noGrp="1"/>
          </p:cNvSpPr>
          <p:nvPr>
            <p:ph type="sldNum" sz="quarter" idx="15"/>
          </p:nvPr>
        </p:nvSpPr>
        <p:spPr/>
        <p:txBody>
          <a:bodyPr/>
          <a:lstStyle>
            <a:lvl1pPr>
              <a:defRPr/>
            </a:lvl1pPr>
          </a:lstStyle>
          <a:p>
            <a:pPr>
              <a:defRPr/>
            </a:pPr>
            <a:fld id="{8406F2FD-82C3-4485-8B35-B93981B70E0B}" type="slidenum">
              <a:rPr lang="de-DE"/>
              <a:pPr>
                <a:defRPr/>
              </a:pPr>
              <a:t>‹Nr.›</a:t>
            </a:fld>
            <a:endParaRPr lang="de-DE" dirty="0"/>
          </a:p>
        </p:txBody>
      </p:sp>
    </p:spTree>
    <p:extLst>
      <p:ext uri="{BB962C8B-B14F-4D97-AF65-F5344CB8AC3E}">
        <p14:creationId xmlns:p14="http://schemas.microsoft.com/office/powerpoint/2010/main" val="4071910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Textplatzhalter 11"/>
          <p:cNvSpPr>
            <a:spLocks noGrp="1"/>
          </p:cNvSpPr>
          <p:nvPr>
            <p:ph type="body" sz="quarter" idx="13"/>
          </p:nvPr>
        </p:nvSpPr>
        <p:spPr>
          <a:xfrm>
            <a:off x="4716016" y="5960313"/>
            <a:ext cx="3960440" cy="215444"/>
          </a:xfrm>
        </p:spPr>
        <p:txBody>
          <a:bodyPr>
            <a:spAutoFit/>
          </a:bodyPr>
          <a:lstStyle>
            <a:lvl1pPr algn="r">
              <a:buNone/>
              <a:defRPr sz="800"/>
            </a:lvl1pPr>
          </a:lstStyle>
          <a:p>
            <a:pPr lvl="0"/>
            <a:r>
              <a:rPr lang="de-DE" dirty="0"/>
              <a:t>Textmasterformate durch Klicken bearbeiten</a:t>
            </a:r>
          </a:p>
        </p:txBody>
      </p:sp>
      <p:sp>
        <p:nvSpPr>
          <p:cNvPr id="4" name="Foliennummernplatzhalter 5"/>
          <p:cNvSpPr>
            <a:spLocks noGrp="1"/>
          </p:cNvSpPr>
          <p:nvPr>
            <p:ph type="sldNum" sz="quarter" idx="15"/>
          </p:nvPr>
        </p:nvSpPr>
        <p:spPr/>
        <p:txBody>
          <a:bodyPr/>
          <a:lstStyle>
            <a:lvl1pPr>
              <a:defRPr/>
            </a:lvl1pPr>
          </a:lstStyle>
          <a:p>
            <a:pPr>
              <a:defRPr/>
            </a:pPr>
            <a:fld id="{34A2D664-595C-4515-B101-A24EB69E73D3}" type="slidenum">
              <a:rPr lang="de-DE"/>
              <a:pPr>
                <a:defRPr/>
              </a:pPr>
              <a:t>‹Nr.›</a:t>
            </a:fld>
            <a:endParaRPr lang="de-DE" dirty="0"/>
          </a:p>
        </p:txBody>
      </p:sp>
    </p:spTree>
    <p:extLst>
      <p:ext uri="{BB962C8B-B14F-4D97-AF65-F5344CB8AC3E}">
        <p14:creationId xmlns:p14="http://schemas.microsoft.com/office/powerpoint/2010/main" val="3020216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28596" y="1000108"/>
            <a:ext cx="3008313" cy="1019174"/>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000108"/>
            <a:ext cx="5111750" cy="5126055"/>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071678"/>
            <a:ext cx="3008313" cy="40544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6" name="Foliennummernplatzhalter 5"/>
          <p:cNvSpPr>
            <a:spLocks noGrp="1"/>
          </p:cNvSpPr>
          <p:nvPr>
            <p:ph type="sldNum" sz="quarter" idx="11"/>
          </p:nvPr>
        </p:nvSpPr>
        <p:spPr/>
        <p:txBody>
          <a:bodyPr/>
          <a:lstStyle>
            <a:lvl1pPr>
              <a:defRPr/>
            </a:lvl1pPr>
          </a:lstStyle>
          <a:p>
            <a:pPr>
              <a:defRPr/>
            </a:pPr>
            <a:fld id="{914E700E-DC3A-4E1D-B844-2CF891C6D32A}" type="slidenum">
              <a:rPr lang="de-DE"/>
              <a:pPr>
                <a:defRPr/>
              </a:pPr>
              <a:t>‹Nr.›</a:t>
            </a:fld>
            <a:endParaRPr lang="de-DE" dirty="0"/>
          </a:p>
        </p:txBody>
      </p:sp>
    </p:spTree>
    <p:extLst>
      <p:ext uri="{BB962C8B-B14F-4D97-AF65-F5344CB8AC3E}">
        <p14:creationId xmlns:p14="http://schemas.microsoft.com/office/powerpoint/2010/main" val="380556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85918" y="5072074"/>
            <a:ext cx="5486400" cy="566738"/>
          </a:xfrm>
        </p:spPr>
        <p:txBody>
          <a:bodyPr anchor="b">
            <a:noAutofit/>
          </a:bodyPr>
          <a:lstStyle>
            <a:lvl1pPr algn="l">
              <a:defRPr sz="1800" b="1"/>
            </a:lvl1pPr>
          </a:lstStyle>
          <a:p>
            <a:r>
              <a:rPr lang="de-DE" dirty="0"/>
              <a:t>Titelmasterformat durch Klicken bearbeiten</a:t>
            </a:r>
          </a:p>
        </p:txBody>
      </p:sp>
      <p:sp>
        <p:nvSpPr>
          <p:cNvPr id="3" name="Bildplatzhalter 2"/>
          <p:cNvSpPr>
            <a:spLocks noGrp="1"/>
          </p:cNvSpPr>
          <p:nvPr>
            <p:ph type="pic" idx="1"/>
          </p:nvPr>
        </p:nvSpPr>
        <p:spPr>
          <a:xfrm>
            <a:off x="1785918" y="92867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643578"/>
            <a:ext cx="5486400" cy="528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6" name="Foliennummernplatzhalter 5"/>
          <p:cNvSpPr>
            <a:spLocks noGrp="1"/>
          </p:cNvSpPr>
          <p:nvPr>
            <p:ph type="sldNum" sz="quarter" idx="11"/>
          </p:nvPr>
        </p:nvSpPr>
        <p:spPr/>
        <p:txBody>
          <a:bodyPr/>
          <a:lstStyle>
            <a:lvl1pPr>
              <a:defRPr/>
            </a:lvl1pPr>
          </a:lstStyle>
          <a:p>
            <a:pPr>
              <a:defRPr/>
            </a:pPr>
            <a:fld id="{18335B9C-9249-4F0E-B06C-492036C10BD0}" type="slidenum">
              <a:rPr lang="de-DE"/>
              <a:pPr>
                <a:defRPr/>
              </a:pPr>
              <a:t>‹Nr.›</a:t>
            </a:fld>
            <a:endParaRPr lang="de-DE" dirty="0"/>
          </a:p>
        </p:txBody>
      </p:sp>
    </p:spTree>
    <p:extLst>
      <p:ext uri="{BB962C8B-B14F-4D97-AF65-F5344CB8AC3E}">
        <p14:creationId xmlns:p14="http://schemas.microsoft.com/office/powerpoint/2010/main" val="2620910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Vertikaler Textplatzhalter 2"/>
          <p:cNvSpPr>
            <a:spLocks noGrp="1"/>
          </p:cNvSpPr>
          <p:nvPr>
            <p:ph type="body" orient="vert" idx="1"/>
          </p:nvPr>
        </p:nvSpPr>
        <p:spPr/>
        <p:txBody>
          <a:bodyPr vert="eaVer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p:cNvSpPr>
            <a:spLocks noGrp="1"/>
          </p:cNvSpPr>
          <p:nvPr>
            <p:ph type="sldNum" sz="quarter" idx="11"/>
          </p:nvPr>
        </p:nvSpPr>
        <p:spPr/>
        <p:txBody>
          <a:bodyPr/>
          <a:lstStyle>
            <a:lvl1pPr>
              <a:defRPr/>
            </a:lvl1pPr>
          </a:lstStyle>
          <a:p>
            <a:pPr>
              <a:defRPr/>
            </a:pPr>
            <a:fld id="{A1103FCC-82D2-40CC-96C9-0E460E4AACC3}" type="slidenum">
              <a:rPr lang="de-DE"/>
              <a:pPr>
                <a:defRPr/>
              </a:pPr>
              <a:t>‹Nr.›</a:t>
            </a:fld>
            <a:endParaRPr lang="de-DE" dirty="0"/>
          </a:p>
        </p:txBody>
      </p:sp>
    </p:spTree>
    <p:extLst>
      <p:ext uri="{BB962C8B-B14F-4D97-AF65-F5344CB8AC3E}">
        <p14:creationId xmlns:p14="http://schemas.microsoft.com/office/powerpoint/2010/main" val="118277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000108"/>
            <a:ext cx="2057400" cy="5126055"/>
          </a:xfrm>
        </p:spPr>
        <p:txBody>
          <a:bodyPr vert="eaVert"/>
          <a:lstStyle/>
          <a:p>
            <a:r>
              <a:rPr lang="de-DE" dirty="0"/>
              <a:t>Titelmasterformat durch Klicken bearbeiten</a:t>
            </a:r>
          </a:p>
        </p:txBody>
      </p:sp>
      <p:sp>
        <p:nvSpPr>
          <p:cNvPr id="3" name="Vertikaler Textplatzhalter 2"/>
          <p:cNvSpPr>
            <a:spLocks noGrp="1"/>
          </p:cNvSpPr>
          <p:nvPr>
            <p:ph type="body" orient="vert" idx="1"/>
          </p:nvPr>
        </p:nvSpPr>
        <p:spPr>
          <a:xfrm>
            <a:off x="457200" y="1000108"/>
            <a:ext cx="6019800" cy="512605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1"/>
          </p:nvPr>
        </p:nvSpPr>
        <p:spPr/>
        <p:txBody>
          <a:bodyPr/>
          <a:lstStyle>
            <a:lvl1pPr>
              <a:defRPr/>
            </a:lvl1pPr>
          </a:lstStyle>
          <a:p>
            <a:pPr>
              <a:defRPr/>
            </a:pPr>
            <a:fld id="{D4B4591F-D9A6-4EAF-9D7E-44943B46E76A}" type="slidenum">
              <a:rPr lang="de-DE"/>
              <a:pPr>
                <a:defRPr/>
              </a:pPr>
              <a:t>‹Nr.›</a:t>
            </a:fld>
            <a:endParaRPr lang="de-DE" dirty="0"/>
          </a:p>
        </p:txBody>
      </p:sp>
    </p:spTree>
    <p:extLst>
      <p:ext uri="{BB962C8B-B14F-4D97-AF65-F5344CB8AC3E}">
        <p14:creationId xmlns:p14="http://schemas.microsoft.com/office/powerpoint/2010/main" val="3945903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D06DDEF-A8C2-4A21-9996-D5B8EF51E3BA}" type="datetime1">
              <a:rPr lang="de-DE"/>
              <a:pPr>
                <a:defRPr/>
              </a:pPr>
              <a:t>03.11.2021</a:t>
            </a:fld>
            <a:endParaRPr lang="de-DE"/>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de-DE"/>
              <a:t>Studieninformationstag, 17./18.11.10/Romanistik</a:t>
            </a:r>
          </a:p>
        </p:txBody>
      </p:sp>
      <p:sp>
        <p:nvSpPr>
          <p:cNvPr id="4" name="Foliennummernplatzhalter 5"/>
          <p:cNvSpPr>
            <a:spLocks noGrp="1"/>
          </p:cNvSpPr>
          <p:nvPr>
            <p:ph type="sldNum" sz="quarter" idx="12"/>
          </p:nvPr>
        </p:nvSpPr>
        <p:spPr/>
        <p:txBody>
          <a:bodyPr/>
          <a:lstStyle>
            <a:lvl1pPr>
              <a:defRPr/>
            </a:lvl1pPr>
          </a:lstStyle>
          <a:p>
            <a:pPr>
              <a:defRPr/>
            </a:pPr>
            <a:fld id="{A3572C25-0CDC-4E91-9E38-E4FB36A7C9C5}" type="slidenum">
              <a:rPr lang="de-DE"/>
              <a:pPr>
                <a:defRPr/>
              </a:pPr>
              <a:t>‹Nr.›</a:t>
            </a:fld>
            <a:endParaRPr lang="de-DE"/>
          </a:p>
        </p:txBody>
      </p:sp>
    </p:spTree>
    <p:extLst>
      <p:ext uri="{BB962C8B-B14F-4D97-AF65-F5344CB8AC3E}">
        <p14:creationId xmlns:p14="http://schemas.microsoft.com/office/powerpoint/2010/main" val="464769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a:t>Titelmasterformat durch Klicken bearbeiten</a:t>
            </a:r>
          </a:p>
        </p:txBody>
      </p:sp>
      <p:sp>
        <p:nvSpPr>
          <p:cNvPr id="7" name="Textplatzhalter 11"/>
          <p:cNvSpPr>
            <a:spLocks noGrp="1"/>
          </p:cNvSpPr>
          <p:nvPr>
            <p:ph type="body" sz="quarter" idx="13"/>
          </p:nvPr>
        </p:nvSpPr>
        <p:spPr>
          <a:xfrm>
            <a:off x="4716016" y="5960313"/>
            <a:ext cx="3960440" cy="215444"/>
          </a:xfrm>
        </p:spPr>
        <p:txBody>
          <a:bodyPr>
            <a:spAutoFit/>
          </a:bodyPr>
          <a:lstStyle>
            <a:lvl1pPr algn="r">
              <a:buNone/>
              <a:defRPr sz="800"/>
            </a:lvl1pPr>
          </a:lstStyle>
          <a:p>
            <a:pPr lvl="0"/>
            <a:r>
              <a:rPr lang="de-DE" dirty="0"/>
              <a:t>Textmasterformate durch Klicken bearbeiten</a:t>
            </a:r>
          </a:p>
        </p:txBody>
      </p:sp>
      <p:sp>
        <p:nvSpPr>
          <p:cNvPr id="5" name="Foliennummernplatzhalter 5"/>
          <p:cNvSpPr>
            <a:spLocks noGrp="1"/>
          </p:cNvSpPr>
          <p:nvPr>
            <p:ph type="sldNum" sz="quarter" idx="15"/>
          </p:nvPr>
        </p:nvSpPr>
        <p:spPr/>
        <p:txBody>
          <a:bodyPr/>
          <a:lstStyle>
            <a:lvl1pPr>
              <a:defRPr/>
            </a:lvl1pPr>
          </a:lstStyle>
          <a:p>
            <a:pPr>
              <a:defRPr/>
            </a:pPr>
            <a:fld id="{19F76456-6793-4576-A359-9BE93857EC47}"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91880" y="188640"/>
            <a:ext cx="4608512" cy="432048"/>
          </a:xfrm>
        </p:spPr>
        <p:txBody>
          <a:bodyPr/>
          <a:lstStyle/>
          <a:p>
            <a:r>
              <a:rPr lang="de-DE" dirty="0"/>
              <a:t>Titelmasterformat durch Klicken bearbeiten</a:t>
            </a:r>
          </a:p>
        </p:txBody>
      </p:sp>
      <p:sp>
        <p:nvSpPr>
          <p:cNvPr id="5" name="Foliennummernplatzhalter 5"/>
          <p:cNvSpPr>
            <a:spLocks noGrp="1"/>
          </p:cNvSpPr>
          <p:nvPr>
            <p:ph type="sldNum" sz="quarter" idx="11"/>
          </p:nvPr>
        </p:nvSpPr>
        <p:spPr/>
        <p:txBody>
          <a:bodyPr/>
          <a:lstStyle>
            <a:lvl1pPr>
              <a:defRPr/>
            </a:lvl1pPr>
          </a:lstStyle>
          <a:p>
            <a:pPr>
              <a:defRPr/>
            </a:pPr>
            <a:fld id="{1E0817FB-2585-46D0-9903-7CF20859EFCE}" type="slidenum">
              <a:rPr lang="de-DE"/>
              <a:pPr>
                <a:defRPr/>
              </a:pPr>
              <a:t>‹Nr.›</a:t>
            </a:fld>
            <a:endParaRPr lang="de-DE" dirty="0"/>
          </a:p>
        </p:txBody>
      </p:sp>
      <p:sp>
        <p:nvSpPr>
          <p:cNvPr id="6" name="Inhaltsplatzhalter 2"/>
          <p:cNvSpPr>
            <a:spLocks noGrp="1"/>
          </p:cNvSpPr>
          <p:nvPr>
            <p:ph idx="1"/>
          </p:nvPr>
        </p:nvSpPr>
        <p:spPr>
          <a:xfrm>
            <a:off x="457200" y="908720"/>
            <a:ext cx="8229600" cy="521744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5"/>
          <p:cNvSpPr>
            <a:spLocks noGrp="1"/>
          </p:cNvSpPr>
          <p:nvPr>
            <p:ph type="sldNum" sz="quarter" idx="11"/>
          </p:nvPr>
        </p:nvSpPr>
        <p:spPr/>
        <p:txBody>
          <a:bodyPr/>
          <a:lstStyle>
            <a:lvl1pPr>
              <a:defRPr/>
            </a:lvl1pPr>
          </a:lstStyle>
          <a:p>
            <a:pPr>
              <a:defRPr/>
            </a:pPr>
            <a:fld id="{07E7AF86-4668-4F79-AD2A-C895F493767D}" type="slidenum">
              <a:rPr lang="de-DE"/>
              <a:pPr>
                <a:defRPr/>
              </a:pPr>
              <a:t>‹Nr.›</a:t>
            </a:fld>
            <a:endParaRPr lang="de-D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4" name="Foliennummernplatzhalter 5"/>
          <p:cNvSpPr>
            <a:spLocks noGrp="1"/>
          </p:cNvSpPr>
          <p:nvPr>
            <p:ph type="sldNum" sz="quarter" idx="11"/>
          </p:nvPr>
        </p:nvSpPr>
        <p:spPr/>
        <p:txBody>
          <a:bodyPr/>
          <a:lstStyle>
            <a:lvl1pPr>
              <a:defRPr/>
            </a:lvl1pPr>
          </a:lstStyle>
          <a:p>
            <a:pPr>
              <a:defRPr/>
            </a:pPr>
            <a:fld id="{EFBC2188-C85A-49D6-BBC1-3A5691EC3832}" type="slidenum">
              <a:rPr lang="de-DE"/>
              <a:pPr>
                <a:defRPr/>
              </a:pPr>
              <a:t>‹Nr.›</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a:t>Titelmasterformat durch Klicken bearbeiten</a:t>
            </a:r>
          </a:p>
        </p:txBody>
      </p:sp>
      <p:sp>
        <p:nvSpPr>
          <p:cNvPr id="7" name="Textplatzhalter 11"/>
          <p:cNvSpPr>
            <a:spLocks noGrp="1"/>
          </p:cNvSpPr>
          <p:nvPr>
            <p:ph type="body" sz="quarter" idx="13"/>
          </p:nvPr>
        </p:nvSpPr>
        <p:spPr>
          <a:xfrm>
            <a:off x="4716016" y="5960313"/>
            <a:ext cx="3960440" cy="215444"/>
          </a:xfrm>
        </p:spPr>
        <p:txBody>
          <a:bodyPr>
            <a:spAutoFit/>
          </a:bodyPr>
          <a:lstStyle>
            <a:lvl1pPr algn="r">
              <a:buNone/>
              <a:defRPr sz="800"/>
            </a:lvl1pPr>
          </a:lstStyle>
          <a:p>
            <a:pPr lvl="0"/>
            <a:r>
              <a:rPr lang="de-DE" dirty="0"/>
              <a:t>Textmasterformate durch Klicken bearbeiten</a:t>
            </a:r>
          </a:p>
        </p:txBody>
      </p:sp>
      <p:sp>
        <p:nvSpPr>
          <p:cNvPr id="5" name="Foliennummernplatzhalter 5"/>
          <p:cNvSpPr>
            <a:spLocks noGrp="1"/>
          </p:cNvSpPr>
          <p:nvPr>
            <p:ph type="sldNum" sz="quarter" idx="15"/>
          </p:nvPr>
        </p:nvSpPr>
        <p:spPr/>
        <p:txBody>
          <a:bodyPr/>
          <a:lstStyle>
            <a:lvl1pPr>
              <a:defRPr/>
            </a:lvl1pPr>
          </a:lstStyle>
          <a:p>
            <a:pPr>
              <a:defRPr/>
            </a:pPr>
            <a:fld id="{1D8AAB3C-1A8B-4D23-9F4A-9C9A7500AEF7}" type="slidenum">
              <a:rPr lang="de-DE"/>
              <a:pPr>
                <a:defRPr/>
              </a:pPr>
              <a:t>‹Nr.›</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4" name="Foliennummernplatzhalter 5"/>
          <p:cNvSpPr>
            <a:spLocks noGrp="1"/>
          </p:cNvSpPr>
          <p:nvPr>
            <p:ph type="sldNum" sz="quarter" idx="11"/>
          </p:nvPr>
        </p:nvSpPr>
        <p:spPr/>
        <p:txBody>
          <a:bodyPr/>
          <a:lstStyle>
            <a:lvl1pPr>
              <a:defRPr/>
            </a:lvl1pPr>
          </a:lstStyle>
          <a:p>
            <a:pPr>
              <a:defRPr/>
            </a:pPr>
            <a:fld id="{93D39FAE-B1EF-40C6-8F22-BD5A176B296A}"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08720"/>
            <a:ext cx="8229600" cy="521744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p:cNvSpPr>
            <a:spLocks noGrp="1"/>
          </p:cNvSpPr>
          <p:nvPr>
            <p:ph type="sldNum" sz="quarter" idx="11"/>
          </p:nvPr>
        </p:nvSpPr>
        <p:spPr/>
        <p:txBody>
          <a:bodyPr/>
          <a:lstStyle>
            <a:lvl1pPr>
              <a:defRPr/>
            </a:lvl1pPr>
          </a:lstStyle>
          <a:p>
            <a:pPr>
              <a:defRPr/>
            </a:pPr>
            <a:fld id="{DE2639E2-B8F1-45CB-A56F-CCCAF6985151}"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2800" b="1" cap="all"/>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5" name="Foliennummernplatzhalter 5"/>
          <p:cNvSpPr>
            <a:spLocks noGrp="1"/>
          </p:cNvSpPr>
          <p:nvPr>
            <p:ph type="sldNum" sz="quarter" idx="11"/>
          </p:nvPr>
        </p:nvSpPr>
        <p:spPr/>
        <p:txBody>
          <a:bodyPr/>
          <a:lstStyle>
            <a:lvl1pPr>
              <a:defRPr/>
            </a:lvl1pPr>
          </a:lstStyle>
          <a:p>
            <a:pPr>
              <a:defRPr/>
            </a:pPr>
            <a:fld id="{E51F54FB-47EB-471E-980A-AA1BBD2AF3BD}"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214414" y="857232"/>
            <a:ext cx="7372344" cy="1000132"/>
          </a:xfrm>
        </p:spPr>
        <p:txBody>
          <a:bodyPr/>
          <a:lstStyle/>
          <a:p>
            <a:r>
              <a:rPr lang="de-DE" dirty="0"/>
              <a:t>Titelmasterformat durch Klicken bearbeiten</a:t>
            </a:r>
          </a:p>
        </p:txBody>
      </p:sp>
      <p:sp>
        <p:nvSpPr>
          <p:cNvPr id="3" name="Inhaltsplatzhalter 2"/>
          <p:cNvSpPr>
            <a:spLocks noGrp="1"/>
          </p:cNvSpPr>
          <p:nvPr>
            <p:ph sz="half" idx="1"/>
          </p:nvPr>
        </p:nvSpPr>
        <p:spPr>
          <a:xfrm>
            <a:off x="457200" y="1857364"/>
            <a:ext cx="4038600" cy="426879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857364"/>
            <a:ext cx="4038600" cy="426879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1"/>
          </p:nvPr>
        </p:nvSpPr>
        <p:spPr/>
        <p:txBody>
          <a:bodyPr/>
          <a:lstStyle>
            <a:lvl1pPr>
              <a:defRPr/>
            </a:lvl1pPr>
          </a:lstStyle>
          <a:p>
            <a:pPr>
              <a:defRPr/>
            </a:pPr>
            <a:fld id="{1A789B49-8376-4988-B522-80AC1AFCF1A6}"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28596" y="1785926"/>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457200" y="2428867"/>
            <a:ext cx="4040188" cy="3697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3438" y="1785926"/>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6" name="Inhaltsplatzhalter 5"/>
          <p:cNvSpPr>
            <a:spLocks noGrp="1"/>
          </p:cNvSpPr>
          <p:nvPr>
            <p:ph sz="quarter" idx="4"/>
          </p:nvPr>
        </p:nvSpPr>
        <p:spPr>
          <a:xfrm>
            <a:off x="4645025" y="2428867"/>
            <a:ext cx="4041775" cy="3697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11"/>
          </p:nvPr>
        </p:nvSpPr>
        <p:spPr/>
        <p:txBody>
          <a:bodyPr/>
          <a:lstStyle>
            <a:lvl1pPr>
              <a:defRPr/>
            </a:lvl1pPr>
          </a:lstStyle>
          <a:p>
            <a:pPr>
              <a:defRPr/>
            </a:pPr>
            <a:fld id="{FD9E7695-A88C-42CA-B7A8-0BAFD8821386}"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12" name="Textplatzhalter 11"/>
          <p:cNvSpPr>
            <a:spLocks noGrp="1"/>
          </p:cNvSpPr>
          <p:nvPr>
            <p:ph type="body" sz="quarter" idx="13"/>
          </p:nvPr>
        </p:nvSpPr>
        <p:spPr>
          <a:xfrm>
            <a:off x="4716016" y="5960313"/>
            <a:ext cx="3960440" cy="215444"/>
          </a:xfrm>
        </p:spPr>
        <p:txBody>
          <a:bodyPr>
            <a:spAutoFit/>
          </a:bodyPr>
          <a:lstStyle>
            <a:lvl1pPr algn="r">
              <a:buNone/>
              <a:defRPr sz="800"/>
            </a:lvl1pPr>
          </a:lstStyle>
          <a:p>
            <a:pPr lvl="0"/>
            <a:r>
              <a:rPr lang="de-DE" dirty="0"/>
              <a:t>Textmasterformate durch Klicken bearbeiten</a:t>
            </a:r>
          </a:p>
        </p:txBody>
      </p:sp>
      <p:sp>
        <p:nvSpPr>
          <p:cNvPr id="5" name="Foliennummernplatzhalter 5"/>
          <p:cNvSpPr>
            <a:spLocks noGrp="1"/>
          </p:cNvSpPr>
          <p:nvPr>
            <p:ph type="sldNum" sz="quarter" idx="15"/>
          </p:nvPr>
        </p:nvSpPr>
        <p:spPr/>
        <p:txBody>
          <a:bodyPr/>
          <a:lstStyle>
            <a:lvl1pPr>
              <a:defRPr/>
            </a:lvl1pPr>
          </a:lstStyle>
          <a:p>
            <a:pPr>
              <a:defRPr/>
            </a:pPr>
            <a:fld id="{8406F2FD-82C3-4485-8B35-B93981B70E0B}"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Textplatzhalter 11"/>
          <p:cNvSpPr>
            <a:spLocks noGrp="1"/>
          </p:cNvSpPr>
          <p:nvPr>
            <p:ph type="body" sz="quarter" idx="13"/>
          </p:nvPr>
        </p:nvSpPr>
        <p:spPr>
          <a:xfrm>
            <a:off x="4716016" y="5960313"/>
            <a:ext cx="3960440" cy="215444"/>
          </a:xfrm>
        </p:spPr>
        <p:txBody>
          <a:bodyPr>
            <a:spAutoFit/>
          </a:bodyPr>
          <a:lstStyle>
            <a:lvl1pPr algn="r">
              <a:buNone/>
              <a:defRPr sz="800"/>
            </a:lvl1pPr>
          </a:lstStyle>
          <a:p>
            <a:pPr lvl="0"/>
            <a:r>
              <a:rPr lang="de-DE" dirty="0"/>
              <a:t>Textmasterformate durch Klicken bearbeiten</a:t>
            </a:r>
          </a:p>
        </p:txBody>
      </p:sp>
      <p:sp>
        <p:nvSpPr>
          <p:cNvPr id="4" name="Foliennummernplatzhalter 5"/>
          <p:cNvSpPr>
            <a:spLocks noGrp="1"/>
          </p:cNvSpPr>
          <p:nvPr>
            <p:ph type="sldNum" sz="quarter" idx="15"/>
          </p:nvPr>
        </p:nvSpPr>
        <p:spPr/>
        <p:txBody>
          <a:bodyPr/>
          <a:lstStyle>
            <a:lvl1pPr>
              <a:defRPr/>
            </a:lvl1pPr>
          </a:lstStyle>
          <a:p>
            <a:pPr>
              <a:defRPr/>
            </a:pPr>
            <a:fld id="{34A2D664-595C-4515-B101-A24EB69E73D3}"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Grafik 32" descr="logo_rs.png"/>
          <p:cNvPicPr>
            <a:picLocks noChangeAspect="1"/>
          </p:cNvPicPr>
          <p:nvPr userDrawn="1"/>
        </p:nvPicPr>
        <p:blipFill>
          <a:blip r:embed="rId16" cstate="print"/>
          <a:srcRect/>
          <a:stretch>
            <a:fillRect/>
          </a:stretch>
        </p:blipFill>
        <p:spPr bwMode="auto">
          <a:xfrm>
            <a:off x="1403350" y="334963"/>
            <a:ext cx="2073275" cy="285750"/>
          </a:xfrm>
          <a:prstGeom prst="rect">
            <a:avLst/>
          </a:prstGeom>
          <a:noFill/>
          <a:ln w="9525">
            <a:noFill/>
            <a:miter lim="800000"/>
            <a:headEnd/>
            <a:tailEnd/>
          </a:ln>
        </p:spPr>
      </p:pic>
      <p:sp>
        <p:nvSpPr>
          <p:cNvPr id="1027" name="Titelplatzhalter 1"/>
          <p:cNvSpPr>
            <a:spLocks noGrp="1"/>
          </p:cNvSpPr>
          <p:nvPr>
            <p:ph type="title"/>
          </p:nvPr>
        </p:nvSpPr>
        <p:spPr bwMode="auto">
          <a:xfrm>
            <a:off x="1143000" y="1000125"/>
            <a:ext cx="751522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28" name="Textplatzhalter 2"/>
          <p:cNvSpPr>
            <a:spLocks noGrp="1"/>
          </p:cNvSpPr>
          <p:nvPr>
            <p:ph type="body" idx="1"/>
          </p:nvPr>
        </p:nvSpPr>
        <p:spPr bwMode="auto">
          <a:xfrm>
            <a:off x="457200" y="1928813"/>
            <a:ext cx="8229600" cy="419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4"/>
          </p:nvPr>
        </p:nvSpPr>
        <p:spPr>
          <a:xfrm>
            <a:off x="7956376" y="6356350"/>
            <a:ext cx="730424"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Verdana" pitchFamily="34" charset="0"/>
                <a:ea typeface="Verdana" pitchFamily="34" charset="0"/>
                <a:cs typeface="Verdana" pitchFamily="34" charset="0"/>
              </a:defRPr>
            </a:lvl1pPr>
          </a:lstStyle>
          <a:p>
            <a:pPr>
              <a:defRPr/>
            </a:pPr>
            <a:fld id="{A1AD9CD1-2577-4CB4-AA5B-44FC004352A9}" type="slidenum">
              <a:rPr lang="de-DE"/>
              <a:pPr>
                <a:defRPr/>
              </a:pPr>
              <a:t>‹Nr.›</a:t>
            </a:fld>
            <a:endParaRPr lang="de-DE" dirty="0"/>
          </a:p>
        </p:txBody>
      </p:sp>
      <p:cxnSp>
        <p:nvCxnSpPr>
          <p:cNvPr id="38" name="Gerade Verbindung 37"/>
          <p:cNvCxnSpPr/>
          <p:nvPr userDrawn="1"/>
        </p:nvCxnSpPr>
        <p:spPr>
          <a:xfrm rot="10800000">
            <a:off x="428625" y="6286500"/>
            <a:ext cx="8286750" cy="1588"/>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46" name="Gerade Verbindung 45"/>
          <p:cNvCxnSpPr/>
          <p:nvPr userDrawn="1"/>
        </p:nvCxnSpPr>
        <p:spPr>
          <a:xfrm rot="10800000">
            <a:off x="857250" y="785813"/>
            <a:ext cx="7848600" cy="1587"/>
          </a:xfrm>
          <a:prstGeom prst="line">
            <a:avLst/>
          </a:prstGeom>
          <a:ln w="28575"/>
        </p:spPr>
        <p:style>
          <a:lnRef idx="3">
            <a:schemeClr val="accent2"/>
          </a:lnRef>
          <a:fillRef idx="0">
            <a:schemeClr val="accent2"/>
          </a:fillRef>
          <a:effectRef idx="2">
            <a:schemeClr val="accent2"/>
          </a:effectRef>
          <a:fontRef idx="minor">
            <a:schemeClr val="tx1"/>
          </a:fontRef>
        </p:style>
      </p:cxnSp>
      <p:pic>
        <p:nvPicPr>
          <p:cNvPr id="1033" name="Picture 11" descr="UniHei_Logo_4C_small"/>
          <p:cNvPicPr>
            <a:picLocks noChangeAspect="1" noChangeArrowheads="1"/>
          </p:cNvPicPr>
          <p:nvPr userDrawn="1"/>
        </p:nvPicPr>
        <p:blipFill>
          <a:blip r:embed="rId17" cstate="print"/>
          <a:srcRect/>
          <a:stretch>
            <a:fillRect/>
          </a:stretch>
        </p:blipFill>
        <p:spPr bwMode="auto">
          <a:xfrm>
            <a:off x="34925" y="44450"/>
            <a:ext cx="1320800" cy="692150"/>
          </a:xfrm>
          <a:prstGeom prst="rect">
            <a:avLst/>
          </a:prstGeom>
          <a:noFill/>
          <a:ln w="9525">
            <a:noFill/>
            <a:miter lim="800000"/>
            <a:headEnd/>
            <a:tailEnd/>
          </a:ln>
        </p:spPr>
      </p:pic>
      <p:sp>
        <p:nvSpPr>
          <p:cNvPr id="10" name="Datumsplatzhalter 3"/>
          <p:cNvSpPr txBox="1">
            <a:spLocks/>
          </p:cNvSpPr>
          <p:nvPr userDrawn="1"/>
        </p:nvSpPr>
        <p:spPr>
          <a:xfrm>
            <a:off x="2123728" y="6381328"/>
            <a:ext cx="424847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chemeClr val="tx1">
                    <a:tint val="75000"/>
                  </a:schemeClr>
                </a:solidFill>
                <a:effectLst/>
                <a:uLnTx/>
                <a:uFillTx/>
                <a:latin typeface="Verdana" pitchFamily="34" charset="0"/>
                <a:ea typeface="Verdana" pitchFamily="34" charset="0"/>
                <a:cs typeface="Verdana" pitchFamily="34" charset="0"/>
              </a:rPr>
              <a:t>Studieninformationstag - 20. November 2013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chemeClr val="tx1">
                    <a:tint val="75000"/>
                  </a:schemeClr>
                </a:solidFill>
                <a:effectLst/>
                <a:uLnTx/>
                <a:uFillTx/>
                <a:latin typeface="Verdana" pitchFamily="34" charset="0"/>
                <a:ea typeface="Verdana" pitchFamily="34" charset="0"/>
                <a:cs typeface="Verdana" pitchFamily="34" charset="0"/>
              </a:rPr>
              <a:t>Die Romanistik stellt sich vor</a:t>
            </a:r>
          </a:p>
        </p:txBody>
      </p:sp>
      <p:sp>
        <p:nvSpPr>
          <p:cNvPr id="11" name="Textfeld 10"/>
          <p:cNvSpPr txBox="1"/>
          <p:nvPr userDrawn="1"/>
        </p:nvSpPr>
        <p:spPr bwMode="auto">
          <a:xfrm>
            <a:off x="2742040" y="6381328"/>
            <a:ext cx="3054096"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t>Studieninformationstag – 19. November 2014 Die Romanistik stellt sich vor</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48"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7" r:id="rId14"/>
  </p:sldLayoutIdLst>
  <p:hf hdr="0"/>
  <p:txStyles>
    <p:titleStyle>
      <a:lvl1pPr algn="ctr" rtl="0" eaLnBrk="0" fontAlgn="base" hangingPunct="0">
        <a:spcBef>
          <a:spcPct val="0"/>
        </a:spcBef>
        <a:spcAft>
          <a:spcPct val="0"/>
        </a:spcAft>
        <a:defRPr sz="2800" kern="1200">
          <a:solidFill>
            <a:schemeClr val="tx1"/>
          </a:solidFill>
          <a:latin typeface="+mj-lt"/>
          <a:ea typeface="Verdana" pitchFamily="34" charset="0"/>
          <a:cs typeface="Verdana" pitchFamily="34" charset="0"/>
        </a:defRPr>
      </a:lvl1pPr>
      <a:lvl2pPr algn="ctr" rtl="0" eaLnBrk="0" fontAlgn="base" hangingPunct="0">
        <a:spcBef>
          <a:spcPct val="0"/>
        </a:spcBef>
        <a:spcAft>
          <a:spcPct val="0"/>
        </a:spcAft>
        <a:defRPr sz="2800">
          <a:solidFill>
            <a:schemeClr val="tx1"/>
          </a:solidFill>
          <a:latin typeface="Arial" charset="0"/>
          <a:ea typeface="Verdana" pitchFamily="34" charset="0"/>
          <a:cs typeface="Verdana" pitchFamily="34" charset="0"/>
        </a:defRPr>
      </a:lvl2pPr>
      <a:lvl3pPr algn="ctr" rtl="0" eaLnBrk="0" fontAlgn="base" hangingPunct="0">
        <a:spcBef>
          <a:spcPct val="0"/>
        </a:spcBef>
        <a:spcAft>
          <a:spcPct val="0"/>
        </a:spcAft>
        <a:defRPr sz="2800">
          <a:solidFill>
            <a:schemeClr val="tx1"/>
          </a:solidFill>
          <a:latin typeface="Arial" charset="0"/>
          <a:ea typeface="Verdana" pitchFamily="34" charset="0"/>
          <a:cs typeface="Verdana" pitchFamily="34" charset="0"/>
        </a:defRPr>
      </a:lvl3pPr>
      <a:lvl4pPr algn="ctr" rtl="0" eaLnBrk="0" fontAlgn="base" hangingPunct="0">
        <a:spcBef>
          <a:spcPct val="0"/>
        </a:spcBef>
        <a:spcAft>
          <a:spcPct val="0"/>
        </a:spcAft>
        <a:defRPr sz="2800">
          <a:solidFill>
            <a:schemeClr val="tx1"/>
          </a:solidFill>
          <a:latin typeface="Arial" charset="0"/>
          <a:ea typeface="Verdana" pitchFamily="34" charset="0"/>
          <a:cs typeface="Verdana" pitchFamily="34" charset="0"/>
        </a:defRPr>
      </a:lvl4pPr>
      <a:lvl5pPr algn="ctr" rtl="0" eaLnBrk="0" fontAlgn="base" hangingPunct="0">
        <a:spcBef>
          <a:spcPct val="0"/>
        </a:spcBef>
        <a:spcAft>
          <a:spcPct val="0"/>
        </a:spcAft>
        <a:defRPr sz="2800">
          <a:solidFill>
            <a:schemeClr val="tx1"/>
          </a:solidFill>
          <a:latin typeface="Arial" charset="0"/>
          <a:ea typeface="Verdana" pitchFamily="34" charset="0"/>
          <a:cs typeface="Verdana" pitchFamily="34" charset="0"/>
        </a:defRPr>
      </a:lvl5pPr>
      <a:lvl6pPr marL="4572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6pPr>
      <a:lvl7pPr marL="9144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7pPr>
      <a:lvl8pPr marL="13716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8pPr>
      <a:lvl9pPr marL="18288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Verdana" pitchFamily="34"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Verdana" pitchFamily="34" charset="0"/>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Grafik 32" descr="logo_rs.png"/>
          <p:cNvPicPr>
            <a:picLocks noChangeAspect="1"/>
          </p:cNvPicPr>
          <p:nvPr userDrawn="1"/>
        </p:nvPicPr>
        <p:blipFill>
          <a:blip r:embed="rId16" cstate="print"/>
          <a:srcRect/>
          <a:stretch>
            <a:fillRect/>
          </a:stretch>
        </p:blipFill>
        <p:spPr bwMode="auto">
          <a:xfrm>
            <a:off x="1403350" y="334963"/>
            <a:ext cx="2073275" cy="285750"/>
          </a:xfrm>
          <a:prstGeom prst="rect">
            <a:avLst/>
          </a:prstGeom>
          <a:noFill/>
          <a:ln w="9525">
            <a:noFill/>
            <a:miter lim="800000"/>
            <a:headEnd/>
            <a:tailEnd/>
          </a:ln>
        </p:spPr>
      </p:pic>
      <p:sp>
        <p:nvSpPr>
          <p:cNvPr id="1027" name="Titelplatzhalter 1"/>
          <p:cNvSpPr>
            <a:spLocks noGrp="1"/>
          </p:cNvSpPr>
          <p:nvPr>
            <p:ph type="title"/>
          </p:nvPr>
        </p:nvSpPr>
        <p:spPr bwMode="auto">
          <a:xfrm>
            <a:off x="1143000" y="1000125"/>
            <a:ext cx="751522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28" name="Textplatzhalter 2"/>
          <p:cNvSpPr>
            <a:spLocks noGrp="1"/>
          </p:cNvSpPr>
          <p:nvPr>
            <p:ph type="body" idx="1"/>
          </p:nvPr>
        </p:nvSpPr>
        <p:spPr bwMode="auto">
          <a:xfrm>
            <a:off x="457200" y="1928813"/>
            <a:ext cx="8229600" cy="419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4"/>
          </p:nvPr>
        </p:nvSpPr>
        <p:spPr>
          <a:xfrm>
            <a:off x="7956376" y="6356350"/>
            <a:ext cx="730424"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Verdana" pitchFamily="34" charset="0"/>
                <a:ea typeface="Verdana" pitchFamily="34" charset="0"/>
                <a:cs typeface="Verdana" pitchFamily="34" charset="0"/>
              </a:defRPr>
            </a:lvl1pPr>
          </a:lstStyle>
          <a:p>
            <a:pPr>
              <a:defRPr/>
            </a:pPr>
            <a:fld id="{A1AD9CD1-2577-4CB4-AA5B-44FC004352A9}" type="slidenum">
              <a:rPr lang="de-DE"/>
              <a:pPr>
                <a:defRPr/>
              </a:pPr>
              <a:t>‹Nr.›</a:t>
            </a:fld>
            <a:endParaRPr lang="de-DE" dirty="0"/>
          </a:p>
        </p:txBody>
      </p:sp>
      <p:cxnSp>
        <p:nvCxnSpPr>
          <p:cNvPr id="38" name="Gerade Verbindung 37"/>
          <p:cNvCxnSpPr/>
          <p:nvPr userDrawn="1"/>
        </p:nvCxnSpPr>
        <p:spPr>
          <a:xfrm rot="10800000">
            <a:off x="428625" y="6286500"/>
            <a:ext cx="8286750" cy="1588"/>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46" name="Gerade Verbindung 45"/>
          <p:cNvCxnSpPr/>
          <p:nvPr userDrawn="1"/>
        </p:nvCxnSpPr>
        <p:spPr>
          <a:xfrm rot="10800000">
            <a:off x="857250" y="785813"/>
            <a:ext cx="7848600" cy="1587"/>
          </a:xfrm>
          <a:prstGeom prst="line">
            <a:avLst/>
          </a:prstGeom>
          <a:ln w="28575"/>
        </p:spPr>
        <p:style>
          <a:lnRef idx="3">
            <a:schemeClr val="accent2"/>
          </a:lnRef>
          <a:fillRef idx="0">
            <a:schemeClr val="accent2"/>
          </a:fillRef>
          <a:effectRef idx="2">
            <a:schemeClr val="accent2"/>
          </a:effectRef>
          <a:fontRef idx="minor">
            <a:schemeClr val="tx1"/>
          </a:fontRef>
        </p:style>
      </p:cxnSp>
      <p:pic>
        <p:nvPicPr>
          <p:cNvPr id="1033" name="Picture 11" descr="UniHei_Logo_4C_small"/>
          <p:cNvPicPr>
            <a:picLocks noChangeAspect="1" noChangeArrowheads="1"/>
          </p:cNvPicPr>
          <p:nvPr userDrawn="1"/>
        </p:nvPicPr>
        <p:blipFill>
          <a:blip r:embed="rId17" cstate="print"/>
          <a:srcRect/>
          <a:stretch>
            <a:fillRect/>
          </a:stretch>
        </p:blipFill>
        <p:spPr bwMode="auto">
          <a:xfrm>
            <a:off x="34925" y="44450"/>
            <a:ext cx="1320800" cy="692150"/>
          </a:xfrm>
          <a:prstGeom prst="rect">
            <a:avLst/>
          </a:prstGeom>
          <a:noFill/>
          <a:ln w="9525">
            <a:noFill/>
            <a:miter lim="800000"/>
            <a:headEnd/>
            <a:tailEnd/>
          </a:ln>
        </p:spPr>
      </p:pic>
      <p:sp>
        <p:nvSpPr>
          <p:cNvPr id="10" name="Datumsplatzhalter 3"/>
          <p:cNvSpPr txBox="1">
            <a:spLocks/>
          </p:cNvSpPr>
          <p:nvPr userDrawn="1"/>
        </p:nvSpPr>
        <p:spPr>
          <a:xfrm>
            <a:off x="2123728" y="6381328"/>
            <a:ext cx="424847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chemeClr val="tx1">
                    <a:tint val="75000"/>
                  </a:schemeClr>
                </a:solidFill>
                <a:effectLst/>
                <a:uLnTx/>
                <a:uFillTx/>
                <a:latin typeface="Verdana" pitchFamily="34" charset="0"/>
                <a:ea typeface="Verdana" pitchFamily="34" charset="0"/>
                <a:cs typeface="Verdana" pitchFamily="34" charset="0"/>
              </a:rPr>
              <a:t>Studieninformationstag - 20. November 2013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chemeClr val="tx1">
                    <a:tint val="75000"/>
                  </a:schemeClr>
                </a:solidFill>
                <a:effectLst/>
                <a:uLnTx/>
                <a:uFillTx/>
                <a:latin typeface="Verdana" pitchFamily="34" charset="0"/>
                <a:ea typeface="Verdana" pitchFamily="34" charset="0"/>
                <a:cs typeface="Verdana" pitchFamily="34" charset="0"/>
              </a:rPr>
              <a:t>Die Romanistik stellt sich vor</a:t>
            </a:r>
          </a:p>
        </p:txBody>
      </p:sp>
      <p:sp>
        <p:nvSpPr>
          <p:cNvPr id="11" name="Textfeld 10"/>
          <p:cNvSpPr txBox="1"/>
          <p:nvPr userDrawn="1"/>
        </p:nvSpPr>
        <p:spPr bwMode="auto">
          <a:xfrm>
            <a:off x="2742040" y="6381328"/>
            <a:ext cx="3054096"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t>Studieninformationstag – 19. November 2014 Die Romanistik stellt sich vor</a:t>
            </a:r>
          </a:p>
        </p:txBody>
      </p:sp>
    </p:spTree>
    <p:extLst>
      <p:ext uri="{BB962C8B-B14F-4D97-AF65-F5344CB8AC3E}">
        <p14:creationId xmlns:p14="http://schemas.microsoft.com/office/powerpoint/2010/main" val="194249352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hf hdr="0"/>
  <p:txStyles>
    <p:titleStyle>
      <a:lvl1pPr algn="ctr" rtl="0" eaLnBrk="0" fontAlgn="base" hangingPunct="0">
        <a:spcBef>
          <a:spcPct val="0"/>
        </a:spcBef>
        <a:spcAft>
          <a:spcPct val="0"/>
        </a:spcAft>
        <a:defRPr sz="2800" kern="1200">
          <a:solidFill>
            <a:schemeClr val="tx1"/>
          </a:solidFill>
          <a:latin typeface="+mj-lt"/>
          <a:ea typeface="Verdana" pitchFamily="34" charset="0"/>
          <a:cs typeface="Verdana" pitchFamily="34" charset="0"/>
        </a:defRPr>
      </a:lvl1pPr>
      <a:lvl2pPr algn="ctr" rtl="0" eaLnBrk="0" fontAlgn="base" hangingPunct="0">
        <a:spcBef>
          <a:spcPct val="0"/>
        </a:spcBef>
        <a:spcAft>
          <a:spcPct val="0"/>
        </a:spcAft>
        <a:defRPr sz="2800">
          <a:solidFill>
            <a:schemeClr val="tx1"/>
          </a:solidFill>
          <a:latin typeface="Arial" charset="0"/>
          <a:ea typeface="Verdana" pitchFamily="34" charset="0"/>
          <a:cs typeface="Verdana" pitchFamily="34" charset="0"/>
        </a:defRPr>
      </a:lvl2pPr>
      <a:lvl3pPr algn="ctr" rtl="0" eaLnBrk="0" fontAlgn="base" hangingPunct="0">
        <a:spcBef>
          <a:spcPct val="0"/>
        </a:spcBef>
        <a:spcAft>
          <a:spcPct val="0"/>
        </a:spcAft>
        <a:defRPr sz="2800">
          <a:solidFill>
            <a:schemeClr val="tx1"/>
          </a:solidFill>
          <a:latin typeface="Arial" charset="0"/>
          <a:ea typeface="Verdana" pitchFamily="34" charset="0"/>
          <a:cs typeface="Verdana" pitchFamily="34" charset="0"/>
        </a:defRPr>
      </a:lvl3pPr>
      <a:lvl4pPr algn="ctr" rtl="0" eaLnBrk="0" fontAlgn="base" hangingPunct="0">
        <a:spcBef>
          <a:spcPct val="0"/>
        </a:spcBef>
        <a:spcAft>
          <a:spcPct val="0"/>
        </a:spcAft>
        <a:defRPr sz="2800">
          <a:solidFill>
            <a:schemeClr val="tx1"/>
          </a:solidFill>
          <a:latin typeface="Arial" charset="0"/>
          <a:ea typeface="Verdana" pitchFamily="34" charset="0"/>
          <a:cs typeface="Verdana" pitchFamily="34" charset="0"/>
        </a:defRPr>
      </a:lvl4pPr>
      <a:lvl5pPr algn="ctr" rtl="0" eaLnBrk="0" fontAlgn="base" hangingPunct="0">
        <a:spcBef>
          <a:spcPct val="0"/>
        </a:spcBef>
        <a:spcAft>
          <a:spcPct val="0"/>
        </a:spcAft>
        <a:defRPr sz="2800">
          <a:solidFill>
            <a:schemeClr val="tx1"/>
          </a:solidFill>
          <a:latin typeface="Arial" charset="0"/>
          <a:ea typeface="Verdana" pitchFamily="34" charset="0"/>
          <a:cs typeface="Verdana" pitchFamily="34" charset="0"/>
        </a:defRPr>
      </a:lvl5pPr>
      <a:lvl6pPr marL="4572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6pPr>
      <a:lvl7pPr marL="9144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7pPr>
      <a:lvl8pPr marL="13716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8pPr>
      <a:lvl9pPr marL="18288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Verdana" pitchFamily="34"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Verdana" pitchFamily="34" charset="0"/>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684213" y="144463"/>
            <a:ext cx="7991475"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2051" name="Textplatzhalter 2"/>
          <p:cNvSpPr>
            <a:spLocks noGrp="1"/>
          </p:cNvSpPr>
          <p:nvPr>
            <p:ph type="body" idx="1"/>
          </p:nvPr>
        </p:nvSpPr>
        <p:spPr bwMode="auto">
          <a:xfrm>
            <a:off x="457200" y="981075"/>
            <a:ext cx="8229600" cy="5145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Verdana" pitchFamily="34" charset="0"/>
                <a:ea typeface="Verdana" pitchFamily="34" charset="0"/>
                <a:cs typeface="Verdana" pitchFamily="34" charset="0"/>
              </a:defRPr>
            </a:lvl1pPr>
          </a:lstStyle>
          <a:p>
            <a:pPr>
              <a:defRPr/>
            </a:pPr>
            <a:fld id="{0D733B2D-A173-47D2-86E8-85BB17196CC7}" type="slidenum">
              <a:rPr lang="de-DE"/>
              <a:pPr>
                <a:defRPr/>
              </a:pPr>
              <a:t>‹Nr.›</a:t>
            </a:fld>
            <a:endParaRPr lang="de-DE" dirty="0"/>
          </a:p>
        </p:txBody>
      </p:sp>
      <p:cxnSp>
        <p:nvCxnSpPr>
          <p:cNvPr id="38" name="Gerade Verbindung 37"/>
          <p:cNvCxnSpPr/>
          <p:nvPr userDrawn="1"/>
        </p:nvCxnSpPr>
        <p:spPr>
          <a:xfrm rot="10800000">
            <a:off x="428625" y="6286500"/>
            <a:ext cx="8286750" cy="1588"/>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46" name="Gerade Verbindung 45"/>
          <p:cNvCxnSpPr/>
          <p:nvPr userDrawn="1"/>
        </p:nvCxnSpPr>
        <p:spPr>
          <a:xfrm rot="10800000">
            <a:off x="857250" y="785813"/>
            <a:ext cx="7848600" cy="1587"/>
          </a:xfrm>
          <a:prstGeom prst="line">
            <a:avLst/>
          </a:prstGeom>
          <a:ln w="28575"/>
        </p:spPr>
        <p:style>
          <a:lnRef idx="3">
            <a:schemeClr val="accent2"/>
          </a:lnRef>
          <a:fillRef idx="0">
            <a:schemeClr val="accent2"/>
          </a:fillRef>
          <a:effectRef idx="2">
            <a:schemeClr val="accent2"/>
          </a:effectRef>
          <a:fontRef idx="minor">
            <a:schemeClr val="tx1"/>
          </a:fontRef>
        </p:style>
      </p:cxnSp>
      <p:pic>
        <p:nvPicPr>
          <p:cNvPr id="2056" name="Picture 11" descr="UniHei_Logo_4C_small"/>
          <p:cNvPicPr>
            <a:picLocks noChangeAspect="1" noChangeArrowheads="1"/>
          </p:cNvPicPr>
          <p:nvPr userDrawn="1"/>
        </p:nvPicPr>
        <p:blipFill>
          <a:blip r:embed="rId5" cstate="print"/>
          <a:srcRect/>
          <a:stretch>
            <a:fillRect/>
          </a:stretch>
        </p:blipFill>
        <p:spPr bwMode="auto">
          <a:xfrm>
            <a:off x="34925" y="44450"/>
            <a:ext cx="1320800" cy="692150"/>
          </a:xfrm>
          <a:prstGeom prst="rect">
            <a:avLst/>
          </a:prstGeom>
          <a:noFill/>
          <a:ln w="9525">
            <a:noFill/>
            <a:miter lim="800000"/>
            <a:headEnd/>
            <a:tailEnd/>
          </a:ln>
        </p:spPr>
      </p:pic>
      <p:sp>
        <p:nvSpPr>
          <p:cNvPr id="9" name="Datumsplatzhalter 3"/>
          <p:cNvSpPr txBox="1">
            <a:spLocks/>
          </p:cNvSpPr>
          <p:nvPr userDrawn="1"/>
        </p:nvSpPr>
        <p:spPr>
          <a:xfrm>
            <a:off x="2123728" y="6381328"/>
            <a:ext cx="424847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chemeClr val="tx1">
                    <a:tint val="75000"/>
                  </a:schemeClr>
                </a:solidFill>
                <a:effectLst/>
                <a:uLnTx/>
                <a:uFillTx/>
                <a:latin typeface="Verdana" pitchFamily="34" charset="0"/>
                <a:ea typeface="Verdana" pitchFamily="34" charset="0"/>
                <a:cs typeface="Verdana" pitchFamily="34" charset="0"/>
              </a:rPr>
              <a:t>Studieninformationstag - 20. November 2013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chemeClr val="tx1">
                    <a:tint val="75000"/>
                  </a:schemeClr>
                </a:solidFill>
                <a:effectLst/>
                <a:uLnTx/>
                <a:uFillTx/>
                <a:latin typeface="Verdana" pitchFamily="34" charset="0"/>
                <a:ea typeface="Verdana" pitchFamily="34" charset="0"/>
                <a:cs typeface="Verdana" pitchFamily="34" charset="0"/>
              </a:rPr>
              <a:t>Die Romanistik stellt sich vor</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hf hdr="0"/>
  <p:txStyles>
    <p:titleStyle>
      <a:lvl1pPr algn="ctr" rtl="0" eaLnBrk="0" fontAlgn="base" hangingPunct="0">
        <a:spcBef>
          <a:spcPct val="0"/>
        </a:spcBef>
        <a:spcAft>
          <a:spcPct val="0"/>
        </a:spcAft>
        <a:defRPr sz="2400" kern="1200">
          <a:solidFill>
            <a:schemeClr val="tx1"/>
          </a:solidFill>
          <a:latin typeface="Arial" pitchFamily="34" charset="0"/>
          <a:ea typeface="Verdana" pitchFamily="34" charset="0"/>
          <a:cs typeface="Arial" pitchFamily="34" charset="0"/>
        </a:defRPr>
      </a:lvl1pPr>
      <a:lvl2pPr algn="ctr" rtl="0" eaLnBrk="0" fontAlgn="base" hangingPunct="0">
        <a:spcBef>
          <a:spcPct val="0"/>
        </a:spcBef>
        <a:spcAft>
          <a:spcPct val="0"/>
        </a:spcAft>
        <a:defRPr sz="2400">
          <a:solidFill>
            <a:schemeClr val="tx1"/>
          </a:solidFill>
          <a:latin typeface="Arial" charset="0"/>
          <a:ea typeface="Verdana" pitchFamily="34" charset="0"/>
          <a:cs typeface="Arial" charset="0"/>
        </a:defRPr>
      </a:lvl2pPr>
      <a:lvl3pPr algn="ctr" rtl="0" eaLnBrk="0" fontAlgn="base" hangingPunct="0">
        <a:spcBef>
          <a:spcPct val="0"/>
        </a:spcBef>
        <a:spcAft>
          <a:spcPct val="0"/>
        </a:spcAft>
        <a:defRPr sz="2400">
          <a:solidFill>
            <a:schemeClr val="tx1"/>
          </a:solidFill>
          <a:latin typeface="Arial" charset="0"/>
          <a:ea typeface="Verdana" pitchFamily="34" charset="0"/>
          <a:cs typeface="Arial" charset="0"/>
        </a:defRPr>
      </a:lvl3pPr>
      <a:lvl4pPr algn="ctr" rtl="0" eaLnBrk="0" fontAlgn="base" hangingPunct="0">
        <a:spcBef>
          <a:spcPct val="0"/>
        </a:spcBef>
        <a:spcAft>
          <a:spcPct val="0"/>
        </a:spcAft>
        <a:defRPr sz="2400">
          <a:solidFill>
            <a:schemeClr val="tx1"/>
          </a:solidFill>
          <a:latin typeface="Arial" charset="0"/>
          <a:ea typeface="Verdana" pitchFamily="34" charset="0"/>
          <a:cs typeface="Arial" charset="0"/>
        </a:defRPr>
      </a:lvl4pPr>
      <a:lvl5pPr algn="ctr" rtl="0" eaLnBrk="0" fontAlgn="base" hangingPunct="0">
        <a:spcBef>
          <a:spcPct val="0"/>
        </a:spcBef>
        <a:spcAft>
          <a:spcPct val="0"/>
        </a:spcAft>
        <a:defRPr sz="2400">
          <a:solidFill>
            <a:schemeClr val="tx1"/>
          </a:solidFill>
          <a:latin typeface="Arial" charset="0"/>
          <a:ea typeface="Verdana" pitchFamily="34" charset="0"/>
          <a:cs typeface="Arial" charset="0"/>
        </a:defRPr>
      </a:lvl5pPr>
      <a:lvl6pPr marL="4572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6pPr>
      <a:lvl7pPr marL="9144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7pPr>
      <a:lvl8pPr marL="13716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8pPr>
      <a:lvl9pPr marL="18288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Verdana" pitchFamily="34"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Verdana" pitchFamily="34" charset="0"/>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684213" y="144463"/>
            <a:ext cx="7991475"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3075" name="Textplatzhalter 2"/>
          <p:cNvSpPr>
            <a:spLocks noGrp="1"/>
          </p:cNvSpPr>
          <p:nvPr>
            <p:ph type="body" idx="1"/>
          </p:nvPr>
        </p:nvSpPr>
        <p:spPr bwMode="auto">
          <a:xfrm>
            <a:off x="457200" y="981075"/>
            <a:ext cx="8229600" cy="5145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Verdana" pitchFamily="34" charset="0"/>
                <a:ea typeface="Verdana" pitchFamily="34" charset="0"/>
                <a:cs typeface="Verdana" pitchFamily="34" charset="0"/>
              </a:defRPr>
            </a:lvl1pPr>
          </a:lstStyle>
          <a:p>
            <a:pPr>
              <a:defRPr/>
            </a:pPr>
            <a:fld id="{990A6713-E86A-47CF-8311-A23C5E88221E}" type="slidenum">
              <a:rPr lang="de-DE"/>
              <a:pPr>
                <a:defRPr/>
              </a:pPr>
              <a:t>‹Nr.›</a:t>
            </a:fld>
            <a:endParaRPr lang="de-DE" dirty="0"/>
          </a:p>
        </p:txBody>
      </p:sp>
      <p:pic>
        <p:nvPicPr>
          <p:cNvPr id="3078" name="Picture 11" descr="UniHei_Logo_4C_small"/>
          <p:cNvPicPr>
            <a:picLocks noChangeAspect="1" noChangeArrowheads="1"/>
          </p:cNvPicPr>
          <p:nvPr userDrawn="1"/>
        </p:nvPicPr>
        <p:blipFill>
          <a:blip r:embed="rId4" cstate="print"/>
          <a:srcRect/>
          <a:stretch>
            <a:fillRect/>
          </a:stretch>
        </p:blipFill>
        <p:spPr bwMode="auto">
          <a:xfrm>
            <a:off x="34925" y="44450"/>
            <a:ext cx="1320800" cy="692150"/>
          </a:xfrm>
          <a:prstGeom prst="rect">
            <a:avLst/>
          </a:prstGeom>
          <a:noFill/>
          <a:ln w="9525">
            <a:noFill/>
            <a:miter lim="800000"/>
            <a:headEnd/>
            <a:tailEnd/>
          </a:ln>
        </p:spPr>
      </p:pic>
      <p:sp>
        <p:nvSpPr>
          <p:cNvPr id="7" name="Datumsplatzhalter 3"/>
          <p:cNvSpPr txBox="1">
            <a:spLocks/>
          </p:cNvSpPr>
          <p:nvPr userDrawn="1"/>
        </p:nvSpPr>
        <p:spPr>
          <a:xfrm>
            <a:off x="2123728" y="6381328"/>
            <a:ext cx="424847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chemeClr val="tx1">
                    <a:tint val="75000"/>
                  </a:schemeClr>
                </a:solidFill>
                <a:effectLst/>
                <a:uLnTx/>
                <a:uFillTx/>
                <a:latin typeface="Verdana" pitchFamily="34" charset="0"/>
                <a:ea typeface="Verdana" pitchFamily="34" charset="0"/>
                <a:cs typeface="Verdana" pitchFamily="34" charset="0"/>
              </a:rPr>
              <a:t>Studieninformationstag - 20. November 2013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chemeClr val="tx1">
                    <a:tint val="75000"/>
                  </a:schemeClr>
                </a:solidFill>
                <a:effectLst/>
                <a:uLnTx/>
                <a:uFillTx/>
                <a:latin typeface="Verdana" pitchFamily="34" charset="0"/>
                <a:ea typeface="Verdana" pitchFamily="34" charset="0"/>
                <a:cs typeface="Verdana" pitchFamily="34" charset="0"/>
              </a:rPr>
              <a:t>Die Romanistik stellt sich vor</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Lst>
  <p:hf hdr="0"/>
  <p:txStyles>
    <p:titleStyle>
      <a:lvl1pPr algn="ctr" rtl="0" eaLnBrk="0" fontAlgn="base" hangingPunct="0">
        <a:spcBef>
          <a:spcPct val="0"/>
        </a:spcBef>
        <a:spcAft>
          <a:spcPct val="0"/>
        </a:spcAft>
        <a:defRPr sz="2400" kern="1200">
          <a:solidFill>
            <a:schemeClr val="tx1"/>
          </a:solidFill>
          <a:latin typeface="Arial" pitchFamily="34" charset="0"/>
          <a:ea typeface="Verdana" pitchFamily="34" charset="0"/>
          <a:cs typeface="Arial" pitchFamily="34" charset="0"/>
        </a:defRPr>
      </a:lvl1pPr>
      <a:lvl2pPr algn="ctr" rtl="0" eaLnBrk="0" fontAlgn="base" hangingPunct="0">
        <a:spcBef>
          <a:spcPct val="0"/>
        </a:spcBef>
        <a:spcAft>
          <a:spcPct val="0"/>
        </a:spcAft>
        <a:defRPr sz="2400">
          <a:solidFill>
            <a:schemeClr val="tx1"/>
          </a:solidFill>
          <a:latin typeface="Arial" charset="0"/>
          <a:ea typeface="Verdana" pitchFamily="34" charset="0"/>
          <a:cs typeface="Arial" charset="0"/>
        </a:defRPr>
      </a:lvl2pPr>
      <a:lvl3pPr algn="ctr" rtl="0" eaLnBrk="0" fontAlgn="base" hangingPunct="0">
        <a:spcBef>
          <a:spcPct val="0"/>
        </a:spcBef>
        <a:spcAft>
          <a:spcPct val="0"/>
        </a:spcAft>
        <a:defRPr sz="2400">
          <a:solidFill>
            <a:schemeClr val="tx1"/>
          </a:solidFill>
          <a:latin typeface="Arial" charset="0"/>
          <a:ea typeface="Verdana" pitchFamily="34" charset="0"/>
          <a:cs typeface="Arial" charset="0"/>
        </a:defRPr>
      </a:lvl3pPr>
      <a:lvl4pPr algn="ctr" rtl="0" eaLnBrk="0" fontAlgn="base" hangingPunct="0">
        <a:spcBef>
          <a:spcPct val="0"/>
        </a:spcBef>
        <a:spcAft>
          <a:spcPct val="0"/>
        </a:spcAft>
        <a:defRPr sz="2400">
          <a:solidFill>
            <a:schemeClr val="tx1"/>
          </a:solidFill>
          <a:latin typeface="Arial" charset="0"/>
          <a:ea typeface="Verdana" pitchFamily="34" charset="0"/>
          <a:cs typeface="Arial" charset="0"/>
        </a:defRPr>
      </a:lvl4pPr>
      <a:lvl5pPr algn="ctr" rtl="0" eaLnBrk="0" fontAlgn="base" hangingPunct="0">
        <a:spcBef>
          <a:spcPct val="0"/>
        </a:spcBef>
        <a:spcAft>
          <a:spcPct val="0"/>
        </a:spcAft>
        <a:defRPr sz="2400">
          <a:solidFill>
            <a:schemeClr val="tx1"/>
          </a:solidFill>
          <a:latin typeface="Arial" charset="0"/>
          <a:ea typeface="Verdana" pitchFamily="34" charset="0"/>
          <a:cs typeface="Arial" charset="0"/>
        </a:defRPr>
      </a:lvl5pPr>
      <a:lvl6pPr marL="4572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6pPr>
      <a:lvl7pPr marL="9144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7pPr>
      <a:lvl8pPr marL="13716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8pPr>
      <a:lvl9pPr marL="18288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Verdana" pitchFamily="34"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Verdana" pitchFamily="34" charset="0"/>
          <a:cs typeface="Arial" pitchFamily="34"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i-heidelberg.de/rose/studium/lehramt/master_edu.html"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hyperlink" Target="http://www.uni-heidelberg.de/rose/studium/master"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ni-heidelberg.de/rose/studienvoraussetzungen.html"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hyperlink" Target="http://www.fsrose.uni-hd.de/" TargetMode="External"/><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hyperlink" Target="http://www.uni-heidelberg.de/rose" TargetMode="External"/><Relationship Id="rId2" Type="http://schemas.openxmlformats.org/officeDocument/2006/relationships/notesSlide" Target="../notesSlides/notesSlide33.xml"/><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p:nvPr>
        </p:nvSpPr>
        <p:spPr/>
        <p:txBody>
          <a:bodyPr/>
          <a:lstStyle/>
          <a:p>
            <a:pPr eaLnBrk="1" hangingPunct="1"/>
            <a:r>
              <a:rPr lang="de-DE" sz="3200" b="1" dirty="0"/>
              <a:t>Die Romanistik stellt sich vor</a:t>
            </a:r>
          </a:p>
        </p:txBody>
      </p:sp>
      <p:sp>
        <p:nvSpPr>
          <p:cNvPr id="3" name="Untertitel 2"/>
          <p:cNvSpPr>
            <a:spLocks noGrp="1"/>
          </p:cNvSpPr>
          <p:nvPr>
            <p:ph type="subTitle" idx="1"/>
          </p:nvPr>
        </p:nvSpPr>
        <p:spPr>
          <a:xfrm>
            <a:off x="1357313" y="3714750"/>
            <a:ext cx="6400800" cy="1752600"/>
          </a:xfrm>
        </p:spPr>
        <p:txBody>
          <a:bodyPr rtlCol="0"/>
          <a:lstStyle/>
          <a:p>
            <a:pPr eaLnBrk="1" fontAlgn="auto" hangingPunct="1">
              <a:spcAft>
                <a:spcPts val="0"/>
              </a:spcAft>
              <a:buFont typeface="Arial" pitchFamily="34" charset="0"/>
              <a:buNone/>
              <a:defRPr/>
            </a:pPr>
            <a:r>
              <a:rPr lang="de-DE" b="1" dirty="0"/>
              <a:t>Romanisches Seminar</a:t>
            </a:r>
            <a:br>
              <a:rPr lang="de-DE" b="1" dirty="0"/>
            </a:br>
            <a:r>
              <a:rPr lang="de-DE" b="1" dirty="0"/>
              <a:t>der Universität Heidelberg</a:t>
            </a:r>
          </a:p>
        </p:txBody>
      </p:sp>
      <p:sp>
        <p:nvSpPr>
          <p:cNvPr id="2" name="Textfeld 1"/>
          <p:cNvSpPr txBox="1"/>
          <p:nvPr/>
        </p:nvSpPr>
        <p:spPr bwMode="auto">
          <a:xfrm>
            <a:off x="467544" y="6378178"/>
            <a:ext cx="8208912"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t>Studieninformationstag 2021</a:t>
            </a:r>
            <a:br>
              <a:rPr kumimoji="0" lang="de-DE" sz="1050" b="1" i="0"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mj-lt"/>
                <a:ea typeface="Verdana" pitchFamily="34" charset="0"/>
                <a:cs typeface="Verdana"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1005" y="188640"/>
            <a:ext cx="7991475" cy="547687"/>
          </a:xfrm>
        </p:spPr>
        <p:txBody>
          <a:bodyPr/>
          <a:lstStyle/>
          <a:p>
            <a:r>
              <a:rPr lang="de-DE" b="1" dirty="0"/>
              <a:t>Bereiche der Sprachwissenschaft</a:t>
            </a:r>
          </a:p>
        </p:txBody>
      </p:sp>
      <p:graphicFrame>
        <p:nvGraphicFramePr>
          <p:cNvPr id="7" name="Inhaltsplatzhalter 6"/>
          <p:cNvGraphicFramePr>
            <a:graphicFrameLocks noGrp="1"/>
          </p:cNvGraphicFramePr>
          <p:nvPr>
            <p:ph idx="1"/>
          </p:nvPr>
        </p:nvGraphicFramePr>
        <p:xfrm>
          <a:off x="251520" y="980728"/>
          <a:ext cx="842493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1"/>
          </p:nvPr>
        </p:nvSpPr>
        <p:spPr/>
        <p:txBody>
          <a:bodyPr/>
          <a:lstStyle/>
          <a:p>
            <a:pPr>
              <a:defRPr/>
            </a:pPr>
            <a:fld id="{1E0817FB-2585-46D0-9903-7CF20859EFCE}" type="slidenum">
              <a:rPr lang="de-DE" smtClean="0"/>
              <a:pPr>
                <a:defRPr/>
              </a:pPr>
              <a:t>10</a:t>
            </a:fld>
            <a:endParaRPr lang="de-DE" dirty="0"/>
          </a:p>
        </p:txBody>
      </p:sp>
      <p:sp>
        <p:nvSpPr>
          <p:cNvPr id="8" name="Textfeld 7"/>
          <p:cNvSpPr txBox="1"/>
          <p:nvPr/>
        </p:nvSpPr>
        <p:spPr>
          <a:xfrm>
            <a:off x="1187624" y="3102059"/>
            <a:ext cx="2160240" cy="830997"/>
          </a:xfrm>
          <a:prstGeom prst="rect">
            <a:avLst/>
          </a:prstGeom>
          <a:noFill/>
        </p:spPr>
        <p:txBody>
          <a:bodyPr wrap="square" rtlCol="0">
            <a:spAutoFit/>
          </a:bodyPr>
          <a:lstStyle/>
          <a:p>
            <a:pPr algn="ctr"/>
            <a:r>
              <a:rPr lang="de-DE" sz="2400" b="1" dirty="0">
                <a:solidFill>
                  <a:schemeClr val="bg1"/>
                </a:solidFill>
                <a:latin typeface="+mn-lt"/>
              </a:rPr>
              <a:t>Sprach-</a:t>
            </a:r>
            <a:r>
              <a:rPr lang="de-DE" sz="2400" b="1" dirty="0" err="1">
                <a:solidFill>
                  <a:schemeClr val="bg1"/>
                </a:solidFill>
                <a:latin typeface="+mn-lt"/>
              </a:rPr>
              <a:t>wissenschaft</a:t>
            </a:r>
            <a:endParaRPr lang="de-DE" sz="2400" b="1" dirty="0">
              <a:solidFill>
                <a:schemeClr val="bg1"/>
              </a:solidFill>
              <a:latin typeface="+mn-lt"/>
            </a:endParaRPr>
          </a:p>
        </p:txBody>
      </p:sp>
      <p:grpSp>
        <p:nvGrpSpPr>
          <p:cNvPr id="3" name="Gruppieren 9"/>
          <p:cNvGrpSpPr/>
          <p:nvPr/>
        </p:nvGrpSpPr>
        <p:grpSpPr>
          <a:xfrm>
            <a:off x="323528" y="4725144"/>
            <a:ext cx="1530310" cy="1530310"/>
            <a:chOff x="3314670" y="3725419"/>
            <a:chExt cx="1530310" cy="1530310"/>
          </a:xfrm>
        </p:grpSpPr>
        <p:sp>
          <p:nvSpPr>
            <p:cNvPr id="11" name="Ellipse 10"/>
            <p:cNvSpPr/>
            <p:nvPr/>
          </p:nvSpPr>
          <p:spPr>
            <a:xfrm>
              <a:off x="3314670" y="3725419"/>
              <a:ext cx="1530310" cy="15303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Ellipse 4"/>
            <p:cNvSpPr/>
            <p:nvPr/>
          </p:nvSpPr>
          <p:spPr>
            <a:xfrm>
              <a:off x="3538779" y="3949528"/>
              <a:ext cx="1082092" cy="1082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de-DE" sz="1400" b="1" kern="1200" dirty="0"/>
                <a:t>…</a:t>
              </a:r>
            </a:p>
          </p:txBody>
        </p:sp>
      </p:grpSp>
      <p:cxnSp>
        <p:nvCxnSpPr>
          <p:cNvPr id="15" name="Gerade Verbindung 14"/>
          <p:cNvCxnSpPr/>
          <p:nvPr/>
        </p:nvCxnSpPr>
        <p:spPr>
          <a:xfrm flipH="1">
            <a:off x="1403648" y="4653136"/>
            <a:ext cx="72008" cy="1440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14" name="Textfeld 13"/>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6" name="Textfeld 15"/>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Was ist romanische</a:t>
            </a:r>
            <a:r>
              <a:rPr lang="de-DE" dirty="0"/>
              <a:t> </a:t>
            </a:r>
            <a:r>
              <a:rPr lang="de-DE" b="1" dirty="0"/>
              <a:t>Literaturwissenschaft?</a:t>
            </a:r>
            <a:endParaRPr lang="de-DE" dirty="0"/>
          </a:p>
        </p:txBody>
      </p:sp>
      <p:sp>
        <p:nvSpPr>
          <p:cNvPr id="3" name="Inhaltsplatzhalter 2"/>
          <p:cNvSpPr>
            <a:spLocks noGrp="1"/>
          </p:cNvSpPr>
          <p:nvPr>
            <p:ph idx="1"/>
          </p:nvPr>
        </p:nvSpPr>
        <p:spPr/>
        <p:txBody>
          <a:bodyPr/>
          <a:lstStyle/>
          <a:p>
            <a:r>
              <a:rPr lang="de-DE" dirty="0"/>
              <a:t>Zur Literaturwissenschaft zählen neben den Nationalliteraturen der romanischen Sprachgemeinschaft (Romania) die jungen Literaturen der lateinamerikanischen und französischsprachigen Welt. Aufgabe der Literaturwissenschaft ist die Untersuchung literarischer Einzelwerke, Gattungen und Epochen unter Einbeziehung ihrer Entstehungsbedingungen, ihres gesellschaftlichen Bezugs und ihrer Rezeption auf der Grundlage wissenschaftlicher Methoden und Argumentationsweisen. </a:t>
            </a:r>
          </a:p>
        </p:txBody>
      </p:sp>
      <p:sp>
        <p:nvSpPr>
          <p:cNvPr id="5" name="Foliennummernplatzhalter 4"/>
          <p:cNvSpPr>
            <a:spLocks noGrp="1"/>
          </p:cNvSpPr>
          <p:nvPr>
            <p:ph type="sldNum" sz="quarter" idx="11"/>
          </p:nvPr>
        </p:nvSpPr>
        <p:spPr/>
        <p:txBody>
          <a:bodyPr/>
          <a:lstStyle/>
          <a:p>
            <a:pPr>
              <a:defRPr/>
            </a:pPr>
            <a:fld id="{1E0817FB-2585-46D0-9903-7CF20859EFCE}" type="slidenum">
              <a:rPr lang="de-DE" smtClean="0"/>
              <a:pPr>
                <a:defRPr/>
              </a:pPr>
              <a:t>11</a:t>
            </a:fld>
            <a:endParaRPr lang="de-DE" dirty="0"/>
          </a:p>
        </p:txBody>
      </p:sp>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6" name="Textfeld 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8" name="Textfeld 7"/>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2019</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
        <p:nvSpPr>
          <p:cNvPr id="9" name="Textfeld 8"/>
          <p:cNvSpPr txBox="1"/>
          <p:nvPr/>
        </p:nvSpPr>
        <p:spPr bwMode="auto">
          <a:xfrm>
            <a:off x="467544" y="638132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1005" y="188640"/>
            <a:ext cx="7991475" cy="547687"/>
          </a:xfrm>
        </p:spPr>
        <p:txBody>
          <a:bodyPr/>
          <a:lstStyle/>
          <a:p>
            <a:r>
              <a:rPr lang="de-DE" b="1" dirty="0"/>
              <a:t>Bereiche der Literaturwissenschaft</a:t>
            </a:r>
          </a:p>
        </p:txBody>
      </p:sp>
      <p:graphicFrame>
        <p:nvGraphicFramePr>
          <p:cNvPr id="7" name="Inhaltsplatzhalter 6"/>
          <p:cNvGraphicFramePr>
            <a:graphicFrameLocks noGrp="1"/>
          </p:cNvGraphicFramePr>
          <p:nvPr>
            <p:ph idx="1"/>
          </p:nvPr>
        </p:nvGraphicFramePr>
        <p:xfrm>
          <a:off x="251520" y="980728"/>
          <a:ext cx="842493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1"/>
          </p:nvPr>
        </p:nvSpPr>
        <p:spPr/>
        <p:txBody>
          <a:bodyPr/>
          <a:lstStyle/>
          <a:p>
            <a:pPr>
              <a:defRPr/>
            </a:pPr>
            <a:fld id="{1E0817FB-2585-46D0-9903-7CF20859EFCE}" type="slidenum">
              <a:rPr lang="de-DE" smtClean="0"/>
              <a:pPr>
                <a:defRPr/>
              </a:pPr>
              <a:t>12</a:t>
            </a:fld>
            <a:endParaRPr lang="de-DE" dirty="0"/>
          </a:p>
        </p:txBody>
      </p:sp>
      <p:sp>
        <p:nvSpPr>
          <p:cNvPr id="8" name="Textfeld 7"/>
          <p:cNvSpPr txBox="1"/>
          <p:nvPr/>
        </p:nvSpPr>
        <p:spPr>
          <a:xfrm>
            <a:off x="1187624" y="3102059"/>
            <a:ext cx="2160240" cy="830997"/>
          </a:xfrm>
          <a:prstGeom prst="rect">
            <a:avLst/>
          </a:prstGeom>
          <a:noFill/>
        </p:spPr>
        <p:txBody>
          <a:bodyPr wrap="square" rtlCol="0">
            <a:spAutoFit/>
          </a:bodyPr>
          <a:lstStyle/>
          <a:p>
            <a:pPr algn="ctr"/>
            <a:r>
              <a:rPr lang="de-DE" sz="2400" b="1" dirty="0">
                <a:solidFill>
                  <a:schemeClr val="bg1"/>
                </a:solidFill>
                <a:latin typeface="+mn-lt"/>
              </a:rPr>
              <a:t>Literatur-</a:t>
            </a:r>
            <a:r>
              <a:rPr lang="de-DE" sz="2400" b="1" dirty="0" err="1">
                <a:solidFill>
                  <a:schemeClr val="bg1"/>
                </a:solidFill>
                <a:latin typeface="+mn-lt"/>
              </a:rPr>
              <a:t>wissenschaft</a:t>
            </a:r>
            <a:endParaRPr lang="de-DE" sz="2400" b="1" dirty="0">
              <a:solidFill>
                <a:schemeClr val="bg1"/>
              </a:solidFill>
              <a:latin typeface="+mn-lt"/>
            </a:endParaRPr>
          </a:p>
        </p:txBody>
      </p:sp>
      <p:sp>
        <p:nvSpPr>
          <p:cNvPr id="9" name="Textfeld 8"/>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10" name="Textfeld 9"/>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1" name="Textfeld 10"/>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Was ist romanische</a:t>
            </a:r>
            <a:r>
              <a:rPr lang="de-DE" dirty="0"/>
              <a:t> </a:t>
            </a:r>
            <a:r>
              <a:rPr lang="de-DE" b="1" dirty="0"/>
              <a:t>Kulturwissenschaft?</a:t>
            </a:r>
            <a:endParaRPr lang="de-DE" dirty="0"/>
          </a:p>
        </p:txBody>
      </p:sp>
      <p:sp>
        <p:nvSpPr>
          <p:cNvPr id="3" name="Inhaltsplatzhalter 2"/>
          <p:cNvSpPr>
            <a:spLocks noGrp="1"/>
          </p:cNvSpPr>
          <p:nvPr>
            <p:ph idx="1"/>
          </p:nvPr>
        </p:nvSpPr>
        <p:spPr>
          <a:xfrm>
            <a:off x="457200" y="981075"/>
            <a:ext cx="8229600" cy="4886326"/>
          </a:xfrm>
        </p:spPr>
        <p:txBody>
          <a:bodyPr/>
          <a:lstStyle/>
          <a:p>
            <a:pPr algn="just"/>
            <a:r>
              <a:rPr lang="de-DE" sz="2200" dirty="0"/>
              <a:t>Befasst sich einerseits mit der Tradition der Landeskunde, d.h. mit der Erforschung der romanischen „Nationalkulturen“ in ihrer historischen Entwicklung, andererseits werden Theorien und Methoden vermittelt, um die romanischen Kulturen im aktuellen Kontext der Globalisierung und der europäischen Integration zu analysieren. </a:t>
            </a:r>
          </a:p>
          <a:p>
            <a:pPr algn="just">
              <a:buNone/>
            </a:pPr>
            <a:r>
              <a:rPr lang="de-DE" sz="2200" dirty="0"/>
              <a:t>	Wichtige Bausteine des kulturwissenschaftlichen Ansatzes: </a:t>
            </a:r>
          </a:p>
          <a:p>
            <a:pPr>
              <a:buNone/>
            </a:pPr>
            <a:endParaRPr lang="de-DE" dirty="0"/>
          </a:p>
        </p:txBody>
      </p:sp>
      <p:sp>
        <p:nvSpPr>
          <p:cNvPr id="5" name="Foliennummernplatzhalter 4"/>
          <p:cNvSpPr>
            <a:spLocks noGrp="1"/>
          </p:cNvSpPr>
          <p:nvPr>
            <p:ph type="sldNum" sz="quarter" idx="11"/>
          </p:nvPr>
        </p:nvSpPr>
        <p:spPr/>
        <p:txBody>
          <a:bodyPr/>
          <a:lstStyle/>
          <a:p>
            <a:pPr>
              <a:defRPr/>
            </a:pPr>
            <a:fld id="{1E0817FB-2585-46D0-9903-7CF20859EFCE}" type="slidenum">
              <a:rPr lang="de-DE" smtClean="0"/>
              <a:pPr>
                <a:defRPr/>
              </a:pPr>
              <a:t>13</a:t>
            </a:fld>
            <a:endParaRPr lang="de-DE" dirty="0"/>
          </a:p>
        </p:txBody>
      </p:sp>
      <p:graphicFrame>
        <p:nvGraphicFramePr>
          <p:cNvPr id="6" name="Diagramm 5"/>
          <p:cNvGraphicFramePr/>
          <p:nvPr/>
        </p:nvGraphicFramePr>
        <p:xfrm flipV="1">
          <a:off x="899592" y="6165303"/>
          <a:ext cx="7848872" cy="45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a 6"/>
          <p:cNvGraphicFramePr/>
          <p:nvPr/>
        </p:nvGraphicFramePr>
        <p:xfrm>
          <a:off x="1447800" y="3733800"/>
          <a:ext cx="6858000"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feld 8"/>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8" name="Textfeld 7"/>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0" name="Textfeld 9"/>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1005" y="188640"/>
            <a:ext cx="7991475" cy="547687"/>
          </a:xfrm>
        </p:spPr>
        <p:txBody>
          <a:bodyPr/>
          <a:lstStyle/>
          <a:p>
            <a:r>
              <a:rPr lang="de-DE" b="1" dirty="0"/>
              <a:t>Bereiche der Kulturwissenschaft</a:t>
            </a:r>
          </a:p>
        </p:txBody>
      </p:sp>
      <p:graphicFrame>
        <p:nvGraphicFramePr>
          <p:cNvPr id="7" name="Inhaltsplatzhalter 6"/>
          <p:cNvGraphicFramePr>
            <a:graphicFrameLocks noGrp="1"/>
          </p:cNvGraphicFramePr>
          <p:nvPr>
            <p:ph idx="1"/>
          </p:nvPr>
        </p:nvGraphicFramePr>
        <p:xfrm>
          <a:off x="251520" y="980728"/>
          <a:ext cx="842493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1"/>
          </p:nvPr>
        </p:nvSpPr>
        <p:spPr/>
        <p:txBody>
          <a:bodyPr/>
          <a:lstStyle/>
          <a:p>
            <a:pPr>
              <a:defRPr/>
            </a:pPr>
            <a:fld id="{1E0817FB-2585-46D0-9903-7CF20859EFCE}" type="slidenum">
              <a:rPr lang="de-DE" smtClean="0"/>
              <a:pPr>
                <a:defRPr/>
              </a:pPr>
              <a:t>14</a:t>
            </a:fld>
            <a:endParaRPr lang="de-DE" dirty="0"/>
          </a:p>
        </p:txBody>
      </p:sp>
      <p:sp>
        <p:nvSpPr>
          <p:cNvPr id="8" name="Textfeld 7"/>
          <p:cNvSpPr txBox="1"/>
          <p:nvPr/>
        </p:nvSpPr>
        <p:spPr>
          <a:xfrm>
            <a:off x="1187624" y="3102059"/>
            <a:ext cx="2160240" cy="830997"/>
          </a:xfrm>
          <a:prstGeom prst="rect">
            <a:avLst/>
          </a:prstGeom>
          <a:noFill/>
        </p:spPr>
        <p:txBody>
          <a:bodyPr wrap="square" rtlCol="0">
            <a:spAutoFit/>
          </a:bodyPr>
          <a:lstStyle/>
          <a:p>
            <a:pPr algn="ctr"/>
            <a:r>
              <a:rPr lang="de-DE" sz="2400" b="1" dirty="0">
                <a:solidFill>
                  <a:schemeClr val="bg1"/>
                </a:solidFill>
              </a:rPr>
              <a:t>Kultur</a:t>
            </a:r>
            <a:r>
              <a:rPr lang="de-DE" sz="2400" b="1" dirty="0">
                <a:solidFill>
                  <a:schemeClr val="bg1"/>
                </a:solidFill>
                <a:latin typeface="+mn-lt"/>
              </a:rPr>
              <a:t>-</a:t>
            </a:r>
            <a:r>
              <a:rPr lang="de-DE" sz="2400" b="1" dirty="0" err="1">
                <a:solidFill>
                  <a:schemeClr val="bg1"/>
                </a:solidFill>
                <a:latin typeface="+mn-lt"/>
              </a:rPr>
              <a:t>wissenschaft</a:t>
            </a:r>
            <a:endParaRPr lang="de-DE" sz="2400" b="1" dirty="0">
              <a:solidFill>
                <a:schemeClr val="bg1"/>
              </a:solidFill>
              <a:latin typeface="+mn-lt"/>
            </a:endParaRPr>
          </a:p>
        </p:txBody>
      </p:sp>
      <p:sp>
        <p:nvSpPr>
          <p:cNvPr id="9" name="Textfeld 8"/>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10" name="Textfeld 9"/>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1" name="Textfeld 10"/>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nvPr>
        </p:nvGraphicFramePr>
        <p:xfrm>
          <a:off x="457200" y="981075"/>
          <a:ext cx="8229600" cy="514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1"/>
          </p:nvPr>
        </p:nvSpPr>
        <p:spPr/>
        <p:txBody>
          <a:bodyPr/>
          <a:lstStyle/>
          <a:p>
            <a:pPr>
              <a:defRPr/>
            </a:pPr>
            <a:fld id="{07E7AF86-4668-4F79-AD2A-C895F493767D}" type="slidenum">
              <a:rPr lang="de-DE" smtClean="0"/>
              <a:pPr>
                <a:defRPr/>
              </a:pPr>
              <a:t>15</a:t>
            </a:fld>
            <a:endParaRPr lang="de-DE" dirty="0"/>
          </a:p>
        </p:txBody>
      </p:sp>
      <p:sp>
        <p:nvSpPr>
          <p:cNvPr id="7" name="Titel 1"/>
          <p:cNvSpPr>
            <a:spLocks noGrp="1"/>
          </p:cNvSpPr>
          <p:nvPr>
            <p:ph type="title"/>
          </p:nvPr>
        </p:nvSpPr>
        <p:spPr>
          <a:xfrm>
            <a:off x="901005" y="188640"/>
            <a:ext cx="7991475" cy="547687"/>
          </a:xfrm>
        </p:spPr>
        <p:txBody>
          <a:bodyPr/>
          <a:lstStyle/>
          <a:p>
            <a:r>
              <a:rPr lang="de-DE" b="1" dirty="0"/>
              <a:t>Bereiche der Sprachpraxis</a:t>
            </a:r>
          </a:p>
        </p:txBody>
      </p:sp>
      <p:sp>
        <p:nvSpPr>
          <p:cNvPr id="8" name="Textfeld 7"/>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9" name="Textfeld 8"/>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0" name="Textfeld 9"/>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nvPr>
        </p:nvGraphicFramePr>
        <p:xfrm>
          <a:off x="457200" y="981075"/>
          <a:ext cx="8229600" cy="514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1"/>
          </p:nvPr>
        </p:nvSpPr>
        <p:spPr/>
        <p:txBody>
          <a:bodyPr/>
          <a:lstStyle/>
          <a:p>
            <a:pPr>
              <a:defRPr/>
            </a:pPr>
            <a:fld id="{07E7AF86-4668-4F79-AD2A-C895F493767D}" type="slidenum">
              <a:rPr lang="de-DE" smtClean="0"/>
              <a:pPr>
                <a:defRPr/>
              </a:pPr>
              <a:t>16</a:t>
            </a:fld>
            <a:endParaRPr lang="de-DE" dirty="0"/>
          </a:p>
        </p:txBody>
      </p:sp>
      <p:sp>
        <p:nvSpPr>
          <p:cNvPr id="7" name="Titel 1"/>
          <p:cNvSpPr>
            <a:spLocks noGrp="1"/>
          </p:cNvSpPr>
          <p:nvPr>
            <p:ph type="title"/>
          </p:nvPr>
        </p:nvSpPr>
        <p:spPr>
          <a:xfrm>
            <a:off x="901005" y="188640"/>
            <a:ext cx="7991475" cy="547687"/>
          </a:xfrm>
        </p:spPr>
        <p:txBody>
          <a:bodyPr/>
          <a:lstStyle/>
          <a:p>
            <a:r>
              <a:rPr lang="de-DE" b="1" dirty="0"/>
              <a:t>Bereiche der Fachdidaktik</a:t>
            </a:r>
          </a:p>
        </p:txBody>
      </p:sp>
      <p:sp>
        <p:nvSpPr>
          <p:cNvPr id="8" name="Textfeld 7"/>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9" name="Textfeld 8"/>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0" name="Textfeld 9"/>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5"/>
          <p:cNvSpPr>
            <a:spLocks noGrp="1"/>
          </p:cNvSpPr>
          <p:nvPr>
            <p:ph type="title"/>
          </p:nvPr>
        </p:nvSpPr>
        <p:spPr/>
        <p:txBody>
          <a:bodyPr/>
          <a:lstStyle/>
          <a:p>
            <a:pPr algn="l" eaLnBrk="1" hangingPunct="1"/>
            <a:r>
              <a:rPr lang="de-DE" sz="3200" b="1" dirty="0"/>
              <a:t>       </a:t>
            </a:r>
            <a:r>
              <a:rPr lang="de-DE" sz="3200" b="1" spc="-180" dirty="0"/>
              <a:t>Die Studiengänge: BA (inkl. Lehramt)</a:t>
            </a:r>
          </a:p>
        </p:txBody>
      </p:sp>
      <p:sp>
        <p:nvSpPr>
          <p:cNvPr id="4099" name="Inhaltsplatzhalter 6"/>
          <p:cNvSpPr>
            <a:spLocks noGrp="1"/>
          </p:cNvSpPr>
          <p:nvPr>
            <p:ph idx="1"/>
          </p:nvPr>
        </p:nvSpPr>
        <p:spPr/>
        <p:txBody>
          <a:bodyPr/>
          <a:lstStyle/>
          <a:p>
            <a:pPr algn="just" eaLnBrk="1" hangingPunct="1">
              <a:buFont typeface="Arial" charset="0"/>
              <a:buNone/>
            </a:pPr>
            <a:endParaRPr lang="de-DE" sz="1200" dirty="0"/>
          </a:p>
          <a:p>
            <a:pPr marL="0" indent="0" algn="just" eaLnBrk="1" hangingPunct="1">
              <a:buNone/>
            </a:pPr>
            <a:r>
              <a:rPr lang="de-DE" b="1" dirty="0"/>
              <a:t>Bachelor</a:t>
            </a:r>
            <a:r>
              <a:rPr lang="de-DE" dirty="0"/>
              <a:t> </a:t>
            </a:r>
          </a:p>
          <a:p>
            <a:pPr marL="457200" lvl="1" indent="0" eaLnBrk="1" hangingPunct="1">
              <a:buNone/>
            </a:pPr>
            <a:r>
              <a:rPr lang="de-DE" dirty="0"/>
              <a:t>· Hauptfach (</a:t>
            </a:r>
            <a:r>
              <a:rPr lang="de-DE" b="1" dirty="0"/>
              <a:t>50%</a:t>
            </a:r>
            <a:r>
              <a:rPr lang="de-DE" dirty="0"/>
              <a:t>): Französisch, Italienisch, Spanisch</a:t>
            </a:r>
            <a:br>
              <a:rPr lang="de-DE" dirty="0"/>
            </a:br>
            <a:r>
              <a:rPr lang="de-DE" dirty="0"/>
              <a:t>	</a:t>
            </a:r>
            <a:r>
              <a:rPr lang="de-DE" sz="2000" dirty="0"/>
              <a:t>(Die anderen romanischen Sprachen können als übergreifende 	Kompetenz in den Bachelor eingebracht werden)</a:t>
            </a:r>
            <a:br>
              <a:rPr lang="de-DE" sz="2000" dirty="0"/>
            </a:br>
            <a:endParaRPr lang="de-DE" sz="800" dirty="0"/>
          </a:p>
          <a:p>
            <a:pPr marL="457200" lvl="1" indent="0" eaLnBrk="1" hangingPunct="1">
              <a:spcBef>
                <a:spcPts val="0"/>
              </a:spcBef>
              <a:buNone/>
            </a:pPr>
            <a:r>
              <a:rPr lang="de-DE" dirty="0"/>
              <a:t>· Allgemein bildendes Zweitfach in Verbindung mit </a:t>
            </a:r>
            <a:r>
              <a:rPr lang="de-DE" i="1" dirty="0"/>
              <a:t>Care </a:t>
            </a:r>
            <a:r>
              <a:rPr lang="de-DE" dirty="0"/>
              <a:t>(</a:t>
            </a:r>
            <a:r>
              <a:rPr lang="de-DE" b="1" dirty="0"/>
              <a:t>33%</a:t>
            </a:r>
            <a:r>
              <a:rPr lang="de-DE" dirty="0"/>
              <a:t>): 	Französisch, Spanisch</a:t>
            </a:r>
          </a:p>
          <a:p>
            <a:pPr marL="457200" lvl="1" indent="0" eaLnBrk="1" hangingPunct="1">
              <a:spcBef>
                <a:spcPts val="0"/>
              </a:spcBef>
              <a:buNone/>
            </a:pPr>
            <a:br>
              <a:rPr lang="de-DE" sz="800" dirty="0"/>
            </a:br>
            <a:r>
              <a:rPr lang="de-DE" dirty="0"/>
              <a:t>· Nebenfach (</a:t>
            </a:r>
            <a:r>
              <a:rPr lang="de-DE" b="1" dirty="0"/>
              <a:t>25%</a:t>
            </a:r>
            <a:r>
              <a:rPr lang="de-DE" dirty="0"/>
              <a:t>): </a:t>
            </a:r>
            <a:br>
              <a:rPr lang="de-DE" dirty="0"/>
            </a:br>
            <a:r>
              <a:rPr lang="de-DE" dirty="0"/>
              <a:t>	Portugiesisch, Französisch, Italienisch, Spanisch</a:t>
            </a:r>
            <a:endParaRPr lang="de-DE" sz="1100" b="1" dirty="0"/>
          </a:p>
          <a:p>
            <a:pPr marL="457200" lvl="1" indent="0" algn="just" eaLnBrk="1" hangingPunct="1">
              <a:buNone/>
            </a:pPr>
            <a:br>
              <a:rPr lang="de-DE" sz="1600" b="1" dirty="0"/>
            </a:br>
            <a:r>
              <a:rPr lang="de-DE" sz="1800" b="1" spc="-60" dirty="0"/>
              <a:t>Lehramtsoption: </a:t>
            </a:r>
            <a:br>
              <a:rPr lang="de-DE" sz="1800" b="1" spc="-60" dirty="0"/>
            </a:br>
            <a:r>
              <a:rPr lang="de-DE" sz="1800" spc="-60" dirty="0"/>
              <a:t>Der erste Teil des Lehramtsstudiums wird im Rahmen eines auch für das Lehramt geltenden Bachelors angeboten. Studierende mit dem Berufsziel Lehrerin/Lehrer können hierbei spezifische Lehramts-Lehrveranstaltungen besuchen und auf diese Weise die Voraussetzungen für das anschließende </a:t>
            </a:r>
            <a:r>
              <a:rPr lang="de-DE" sz="1800" b="1" spc="-60" dirty="0"/>
              <a:t>Lehramts-Masterstudium (</a:t>
            </a:r>
            <a:r>
              <a:rPr lang="de-DE" sz="1800" b="1" i="1" spc="-60" dirty="0"/>
              <a:t>Master </a:t>
            </a:r>
            <a:r>
              <a:rPr lang="de-DE" sz="1800" b="1" i="1" spc="-60" dirty="0" err="1"/>
              <a:t>of</a:t>
            </a:r>
            <a:r>
              <a:rPr lang="de-DE" sz="1800" b="1" i="1" spc="-60" dirty="0"/>
              <a:t> Education</a:t>
            </a:r>
            <a:r>
              <a:rPr lang="de-DE" sz="1800" b="1" spc="-60" dirty="0"/>
              <a:t>) </a:t>
            </a:r>
            <a:r>
              <a:rPr lang="de-DE" sz="1800" spc="-60" dirty="0"/>
              <a:t>schaffen.</a:t>
            </a:r>
          </a:p>
          <a:p>
            <a:pPr marL="457200" lvl="1" indent="0" algn="just" eaLnBrk="1" hangingPunct="1">
              <a:spcBef>
                <a:spcPts val="600"/>
              </a:spcBef>
              <a:buNone/>
            </a:pPr>
            <a:endParaRPr lang="de-DE" sz="1100" dirty="0"/>
          </a:p>
          <a:p>
            <a:pPr algn="just" eaLnBrk="1" hangingPunct="1">
              <a:buNone/>
            </a:pPr>
            <a:endParaRPr lang="de-DE" sz="1200" dirty="0"/>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17</a:t>
            </a:fld>
            <a:endParaRPr lang="de-DE" dirty="0"/>
          </a:p>
        </p:txBody>
      </p:sp>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6" name="Textfeld 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8" name="Textfeld 7"/>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2019</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
        <p:nvSpPr>
          <p:cNvPr id="9" name="Textfeld 8"/>
          <p:cNvSpPr txBox="1"/>
          <p:nvPr/>
        </p:nvSpPr>
        <p:spPr bwMode="auto">
          <a:xfrm>
            <a:off x="467544" y="638132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
        <p:nvSpPr>
          <p:cNvPr id="2" name="Rechteck 1"/>
          <p:cNvSpPr/>
          <p:nvPr/>
        </p:nvSpPr>
        <p:spPr>
          <a:xfrm>
            <a:off x="899592" y="4293097"/>
            <a:ext cx="7776096" cy="1833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0572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5"/>
          <p:cNvSpPr>
            <a:spLocks noGrp="1"/>
          </p:cNvSpPr>
          <p:nvPr>
            <p:ph type="title"/>
          </p:nvPr>
        </p:nvSpPr>
        <p:spPr/>
        <p:txBody>
          <a:bodyPr/>
          <a:lstStyle/>
          <a:p>
            <a:pPr algn="l" eaLnBrk="1" hangingPunct="1"/>
            <a:r>
              <a:rPr lang="de-DE" sz="3200" b="1" dirty="0"/>
              <a:t>        Die Studiengänge: Master Lehramt</a:t>
            </a:r>
          </a:p>
        </p:txBody>
      </p:sp>
      <p:sp>
        <p:nvSpPr>
          <p:cNvPr id="4099" name="Inhaltsplatzhalter 6"/>
          <p:cNvSpPr>
            <a:spLocks noGrp="1"/>
          </p:cNvSpPr>
          <p:nvPr>
            <p:ph idx="1"/>
          </p:nvPr>
        </p:nvSpPr>
        <p:spPr/>
        <p:txBody>
          <a:bodyPr/>
          <a:lstStyle/>
          <a:p>
            <a:pPr marL="0" indent="0" algn="just" eaLnBrk="1" hangingPunct="1">
              <a:buNone/>
            </a:pPr>
            <a:endParaRPr lang="de-DE" sz="1200" dirty="0"/>
          </a:p>
          <a:p>
            <a:pPr marL="0" indent="0" algn="just" eaLnBrk="1" hangingPunct="1">
              <a:buNone/>
            </a:pPr>
            <a:r>
              <a:rPr lang="de-DE" b="1" dirty="0"/>
              <a:t>Master </a:t>
            </a:r>
            <a:r>
              <a:rPr lang="de-DE" b="1" dirty="0" err="1"/>
              <a:t>of</a:t>
            </a:r>
            <a:r>
              <a:rPr lang="de-DE" b="1" dirty="0"/>
              <a:t> Education (M. Ed.)</a:t>
            </a:r>
          </a:p>
          <a:p>
            <a:pPr marL="457200" lvl="1" indent="0" algn="just" eaLnBrk="1" hangingPunct="1">
              <a:buNone/>
            </a:pPr>
            <a:endParaRPr lang="de-DE" dirty="0"/>
          </a:p>
          <a:p>
            <a:pPr marL="457200" lvl="1" indent="0" algn="just" eaLnBrk="1" hangingPunct="1">
              <a:buNone/>
            </a:pPr>
            <a:r>
              <a:rPr lang="de-DE" b="1" dirty="0"/>
              <a:t>· FRANZÖSISCH  </a:t>
            </a:r>
          </a:p>
          <a:p>
            <a:pPr marL="457200" lvl="1" indent="0" algn="just" eaLnBrk="1" hangingPunct="1">
              <a:buNone/>
            </a:pPr>
            <a:r>
              <a:rPr lang="de-DE" b="1" dirty="0"/>
              <a:t>· ITALIENISCH </a:t>
            </a:r>
            <a:endParaRPr lang="de-DE" b="1" i="1" dirty="0"/>
          </a:p>
          <a:p>
            <a:pPr marL="457200" lvl="1" indent="0" algn="just" eaLnBrk="1" hangingPunct="1">
              <a:buNone/>
            </a:pPr>
            <a:r>
              <a:rPr lang="de-DE" b="1" dirty="0"/>
              <a:t>· SPANISCH</a:t>
            </a:r>
            <a:endParaRPr lang="de-DE" i="1" dirty="0"/>
          </a:p>
          <a:p>
            <a:pPr marL="457200" lvl="1" indent="0" algn="just" eaLnBrk="1" hangingPunct="1">
              <a:buNone/>
            </a:pPr>
            <a:endParaRPr lang="de-DE" dirty="0"/>
          </a:p>
          <a:p>
            <a:pPr lvl="1" eaLnBrk="1" hangingPunct="1"/>
            <a:r>
              <a:rPr lang="de-DE" dirty="0"/>
              <a:t>Voraussetzung: erfolgreicher Abschluss eines lehramtsbezogenen Bachelorstudiengangs, zum Beispiel unseres Bachelors mit Lehramtsoption.</a:t>
            </a:r>
          </a:p>
          <a:p>
            <a:pPr lvl="1" eaLnBrk="1" hangingPunct="1"/>
            <a:r>
              <a:rPr lang="de-DE" dirty="0"/>
              <a:t>Auch als Erweiterungsfach Franz. / Ital. / Span. mit 120 LP </a:t>
            </a:r>
          </a:p>
          <a:p>
            <a:pPr marL="57150" indent="0" eaLnBrk="1" hangingPunct="1">
              <a:spcBef>
                <a:spcPts val="1800"/>
              </a:spcBef>
              <a:buNone/>
            </a:pPr>
            <a:r>
              <a:rPr lang="de-DE" sz="2000" spc="-30" dirty="0"/>
              <a:t>Weitere Details siehe: </a:t>
            </a:r>
            <a:br>
              <a:rPr lang="de-DE" sz="2000" spc="-30" dirty="0"/>
            </a:br>
            <a:r>
              <a:rPr lang="de-DE" sz="2000" spc="-30" dirty="0">
                <a:hlinkClick r:id="rId3"/>
              </a:rPr>
              <a:t>https://www.uni-heidelberg.de/rose/studium/lehramt/master_edu.html</a:t>
            </a:r>
            <a:br>
              <a:rPr lang="de-DE" sz="2000" spc="-30" dirty="0"/>
            </a:br>
            <a:endParaRPr lang="de-DE" sz="2000" spc="-30" dirty="0"/>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18</a:t>
            </a:fld>
            <a:endParaRPr lang="de-DE" dirty="0"/>
          </a:p>
        </p:txBody>
      </p:sp>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6" name="Textfeld 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8" name="Textfeld 7"/>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5"/>
          <p:cNvSpPr>
            <a:spLocks noGrp="1"/>
          </p:cNvSpPr>
          <p:nvPr>
            <p:ph type="title"/>
          </p:nvPr>
        </p:nvSpPr>
        <p:spPr/>
        <p:txBody>
          <a:bodyPr/>
          <a:lstStyle/>
          <a:p>
            <a:pPr eaLnBrk="1" hangingPunct="1"/>
            <a:r>
              <a:rPr lang="de-DE" sz="3200" b="1" dirty="0"/>
              <a:t>Die Studiengänge: M.A.</a:t>
            </a:r>
          </a:p>
        </p:txBody>
      </p:sp>
      <p:sp>
        <p:nvSpPr>
          <p:cNvPr id="4099" name="Inhaltsplatzhalter 6"/>
          <p:cNvSpPr>
            <a:spLocks noGrp="1"/>
          </p:cNvSpPr>
          <p:nvPr>
            <p:ph idx="1"/>
          </p:nvPr>
        </p:nvSpPr>
        <p:spPr/>
        <p:txBody>
          <a:bodyPr/>
          <a:lstStyle/>
          <a:p>
            <a:pPr marL="0" indent="0" algn="just" eaLnBrk="1" hangingPunct="1">
              <a:buNone/>
            </a:pPr>
            <a:endParaRPr lang="de-DE" sz="1200" dirty="0"/>
          </a:p>
          <a:p>
            <a:pPr marL="0" indent="0" algn="just" eaLnBrk="1" hangingPunct="1">
              <a:buNone/>
            </a:pPr>
            <a:r>
              <a:rPr lang="de-DE" b="1" dirty="0"/>
              <a:t>Masterstudiengänge (gemeinsames Thema: Kontakt)</a:t>
            </a:r>
          </a:p>
          <a:p>
            <a:pPr marL="457200" lvl="1" indent="0" algn="just" eaLnBrk="1" hangingPunct="1">
              <a:buNone/>
            </a:pPr>
            <a:endParaRPr lang="de-DE" dirty="0"/>
          </a:p>
          <a:p>
            <a:pPr marL="447675" lvl="1" indent="9525" algn="just" eaLnBrk="1" hangingPunct="1">
              <a:buNone/>
            </a:pPr>
            <a:r>
              <a:rPr lang="de-DE" b="1" dirty="0"/>
              <a:t>· FRANZÖSISCH: </a:t>
            </a:r>
            <a:r>
              <a:rPr lang="de-DE" b="1" i="1" dirty="0"/>
              <a:t>Transkulturelle Studien. Literaturen und   	Sprachkontakte im frankophonen Raum</a:t>
            </a:r>
          </a:p>
          <a:p>
            <a:pPr marL="457200" lvl="1" indent="0" algn="just" eaLnBrk="1" hangingPunct="1">
              <a:buNone/>
            </a:pPr>
            <a:r>
              <a:rPr lang="de-DE" sz="1600" b="1" dirty="0">
                <a:sym typeface="Wingdings 3" panose="05040102010807070707" pitchFamily="18" charset="2"/>
              </a:rPr>
              <a:t>	 optional: </a:t>
            </a:r>
            <a:r>
              <a:rPr lang="de-DE" sz="1600" b="1" dirty="0">
                <a:solidFill>
                  <a:srgbClr val="C00000"/>
                </a:solidFill>
                <a:sym typeface="Wingdings 3" panose="05040102010807070707" pitchFamily="18" charset="2"/>
              </a:rPr>
              <a:t>Double </a:t>
            </a:r>
            <a:r>
              <a:rPr lang="de-DE" sz="1600" b="1" dirty="0" err="1">
                <a:solidFill>
                  <a:srgbClr val="C00000"/>
                </a:solidFill>
                <a:sym typeface="Wingdings 3" panose="05040102010807070707" pitchFamily="18" charset="2"/>
              </a:rPr>
              <a:t>Degree</a:t>
            </a:r>
            <a:r>
              <a:rPr lang="de-DE" sz="1600" b="1" dirty="0">
                <a:solidFill>
                  <a:srgbClr val="C00000"/>
                </a:solidFill>
                <a:sym typeface="Wingdings 3" panose="05040102010807070707" pitchFamily="18" charset="2"/>
              </a:rPr>
              <a:t> </a:t>
            </a:r>
            <a:r>
              <a:rPr lang="de-DE" sz="1600" b="1" dirty="0">
                <a:sym typeface="Wingdings 3" panose="05040102010807070707" pitchFamily="18" charset="2"/>
              </a:rPr>
              <a:t>mit Universität </a:t>
            </a:r>
            <a:r>
              <a:rPr lang="de-DE" sz="1600" b="1" dirty="0">
                <a:solidFill>
                  <a:srgbClr val="C00000"/>
                </a:solidFill>
                <a:sym typeface="Wingdings 3" panose="05040102010807070707" pitchFamily="18" charset="2"/>
              </a:rPr>
              <a:t>Montpellier</a:t>
            </a:r>
            <a:endParaRPr lang="de-DE" sz="1600" b="1" dirty="0">
              <a:solidFill>
                <a:srgbClr val="C00000"/>
              </a:solidFill>
            </a:endParaRPr>
          </a:p>
          <a:p>
            <a:pPr marL="457200" lvl="1" indent="0" algn="just" eaLnBrk="1" hangingPunct="1">
              <a:spcBef>
                <a:spcPts val="600"/>
              </a:spcBef>
              <a:buNone/>
            </a:pPr>
            <a:r>
              <a:rPr lang="de-DE" b="1" dirty="0"/>
              <a:t>· ITALIENISCH: </a:t>
            </a:r>
            <a:r>
              <a:rPr lang="de-DE" b="1" i="1" dirty="0"/>
              <a:t>Italien im Kontakt – Literatur, Künste, 	Sprachen, Kulturen</a:t>
            </a:r>
          </a:p>
          <a:p>
            <a:pPr marL="457200" lvl="1" indent="0" algn="just" eaLnBrk="1" hangingPunct="1">
              <a:buNone/>
            </a:pPr>
            <a:r>
              <a:rPr lang="de-DE" b="1" dirty="0"/>
              <a:t>·   SPANISCH: </a:t>
            </a:r>
            <a:r>
              <a:rPr lang="de-DE" b="1" i="1" dirty="0"/>
              <a:t>Iberoamerikanische Studien. Kontakt – Theorien 	und Methoden</a:t>
            </a:r>
            <a:endParaRPr lang="de-DE" i="1" dirty="0"/>
          </a:p>
          <a:p>
            <a:pPr marL="457200" lvl="1" indent="0" algn="just" eaLnBrk="1" hangingPunct="1">
              <a:buNone/>
            </a:pPr>
            <a:endParaRPr lang="de-DE" sz="1200" dirty="0"/>
          </a:p>
          <a:p>
            <a:pPr lvl="1" eaLnBrk="1" hangingPunct="1"/>
            <a:r>
              <a:rPr lang="de-DE" dirty="0"/>
              <a:t>Bauen auf einem vorher erworbenen 50%-B.A. in der jeweiligen Sprache oder einem als gleichwertig anerkannten Abschluss auf</a:t>
            </a:r>
          </a:p>
          <a:p>
            <a:pPr lvl="1" eaLnBrk="1" hangingPunct="1"/>
            <a:r>
              <a:rPr lang="de-DE" dirty="0"/>
              <a:t>Forschungsorientiert</a:t>
            </a:r>
          </a:p>
          <a:p>
            <a:pPr marL="57150" indent="0" eaLnBrk="1" hangingPunct="1">
              <a:spcBef>
                <a:spcPts val="1800"/>
              </a:spcBef>
              <a:buNone/>
            </a:pPr>
            <a:r>
              <a:rPr lang="de-DE" sz="2000" spc="-30" dirty="0"/>
              <a:t>Weitere Details siehe:  </a:t>
            </a:r>
            <a:r>
              <a:rPr lang="de-DE" sz="2000" spc="-30" dirty="0">
                <a:hlinkClick r:id="rId3"/>
              </a:rPr>
              <a:t>http://www.uni-heidelberg.de/rose/studium/master</a:t>
            </a:r>
            <a:br>
              <a:rPr lang="de-DE" sz="2000" spc="-30" dirty="0"/>
            </a:br>
            <a:endParaRPr lang="de-DE" sz="2000" spc="-30" dirty="0"/>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19</a:t>
            </a:fld>
            <a:endParaRPr lang="de-DE" dirty="0"/>
          </a:p>
        </p:txBody>
      </p:sp>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6" name="Textfeld 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8" name="Textfeld 7"/>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extLst>
      <p:ext uri="{BB962C8B-B14F-4D97-AF65-F5344CB8AC3E}">
        <p14:creationId xmlns:p14="http://schemas.microsoft.com/office/powerpoint/2010/main" val="152234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3"/>
          <p:cNvSpPr>
            <a:spLocks noGrp="1"/>
          </p:cNvSpPr>
          <p:nvPr>
            <p:ph type="title"/>
          </p:nvPr>
        </p:nvSpPr>
        <p:spPr/>
        <p:txBody>
          <a:bodyPr/>
          <a:lstStyle/>
          <a:p>
            <a:pPr eaLnBrk="1" hangingPunct="1"/>
            <a:r>
              <a:rPr lang="de-DE" sz="2800" b="1" dirty="0"/>
              <a:t>Das Romanische Seminar der Universität Heidelberg</a:t>
            </a:r>
          </a:p>
        </p:txBody>
      </p:sp>
      <p:pic>
        <p:nvPicPr>
          <p:cNvPr id="2051" name="Picture 3" descr="E:\budgetierung\IMG_0007m rs palazzo swest.jpg"/>
          <p:cNvPicPr>
            <a:picLocks noGrp="1" noChangeAspect="1" noChangeArrowheads="1"/>
          </p:cNvPicPr>
          <p:nvPr>
            <p:ph idx="1"/>
          </p:nvPr>
        </p:nvPicPr>
        <p:blipFill>
          <a:blip r:embed="rId3" cstate="print"/>
          <a:stretch>
            <a:fillRect/>
          </a:stretch>
        </p:blipFill>
        <p:spPr>
          <a:xfrm>
            <a:off x="1738968" y="1928813"/>
            <a:ext cx="5666063" cy="4197350"/>
          </a:xfrm>
        </p:spPr>
      </p:pic>
      <p:sp>
        <p:nvSpPr>
          <p:cNvPr id="6" name="Foliennummernplatzhalter 3"/>
          <p:cNvSpPr>
            <a:spLocks noGrp="1"/>
          </p:cNvSpPr>
          <p:nvPr>
            <p:ph type="sldNum" sz="quarter" idx="11"/>
          </p:nvPr>
        </p:nvSpPr>
        <p:spPr>
          <a:xfrm>
            <a:off x="7956376" y="6356350"/>
            <a:ext cx="730424" cy="365125"/>
          </a:xfrm>
        </p:spPr>
        <p:txBody>
          <a:bodyPr/>
          <a:lstStyle/>
          <a:p>
            <a:pPr>
              <a:defRPr/>
            </a:pPr>
            <a:fld id="{1E0817FB-2585-46D0-9903-7CF20859EFCE}" type="slidenum">
              <a:rPr lang="de-DE" smtClean="0"/>
              <a:pPr>
                <a:defRPr/>
              </a:pPr>
              <a:t>2</a:t>
            </a:fld>
            <a:endParaRPr lang="de-DE" dirty="0"/>
          </a:p>
        </p:txBody>
      </p:sp>
      <p:sp>
        <p:nvSpPr>
          <p:cNvPr id="5" name="Textfeld 4"/>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mj-lt"/>
                <a:ea typeface="Verdana" pitchFamily="34" charset="0"/>
                <a:cs typeface="Verdana"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endParaRPr>
          </a:p>
        </p:txBody>
      </p:sp>
      <p:sp>
        <p:nvSpPr>
          <p:cNvPr id="7" name="Textfeld 6"/>
          <p:cNvSpPr txBox="1"/>
          <p:nvPr/>
        </p:nvSpPr>
        <p:spPr bwMode="auto">
          <a:xfrm>
            <a:off x="2699792" y="6378178"/>
            <a:ext cx="345638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t>Studieninformationstag 18.11.2015</a:t>
            </a:r>
            <a:br>
              <a:rPr kumimoji="0" lang="de-DE" sz="1050" b="1" i="0"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mj-lt"/>
                <a:ea typeface="Verdana" pitchFamily="34" charset="0"/>
                <a:cs typeface="Verdana"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endParaRPr>
          </a:p>
        </p:txBody>
      </p:sp>
      <p:sp>
        <p:nvSpPr>
          <p:cNvPr id="8" name="Textfeld 7"/>
          <p:cNvSpPr txBox="1"/>
          <p:nvPr/>
        </p:nvSpPr>
        <p:spPr bwMode="auto">
          <a:xfrm>
            <a:off x="467544" y="6378178"/>
            <a:ext cx="8208912"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t>Studieninformationstag 2021</a:t>
            </a:r>
            <a:br>
              <a:rPr kumimoji="0" lang="de-DE" sz="1050" b="1" i="0"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mj-lt"/>
                <a:ea typeface="Verdana" pitchFamily="34" charset="0"/>
                <a:cs typeface="Verdana"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mj-lt"/>
              <a:ea typeface="Verdana" pitchFamily="34" charset="0"/>
              <a:cs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144463"/>
            <a:ext cx="8208267" cy="547687"/>
          </a:xfrm>
        </p:spPr>
        <p:txBody>
          <a:bodyPr rtlCol="0">
            <a:noAutofit/>
          </a:bodyPr>
          <a:lstStyle/>
          <a:p>
            <a:pPr eaLnBrk="1" fontAlgn="auto" hangingPunct="1">
              <a:spcAft>
                <a:spcPts val="0"/>
              </a:spcAft>
              <a:defRPr/>
            </a:pPr>
            <a:r>
              <a:rPr lang="de-DE" sz="3200" b="1" dirty="0"/>
              <a:t>Einschreibung · Vorkenntnisse</a:t>
            </a:r>
          </a:p>
        </p:txBody>
      </p:sp>
      <p:sp>
        <p:nvSpPr>
          <p:cNvPr id="10243" name="Inhaltsplatzhalter 2"/>
          <p:cNvSpPr>
            <a:spLocks noGrp="1"/>
          </p:cNvSpPr>
          <p:nvPr>
            <p:ph idx="1"/>
          </p:nvPr>
        </p:nvSpPr>
        <p:spPr/>
        <p:txBody>
          <a:bodyPr>
            <a:normAutofit lnSpcReduction="10000"/>
          </a:bodyPr>
          <a:lstStyle/>
          <a:p>
            <a:pPr eaLnBrk="1" hangingPunct="1">
              <a:buFont typeface="Arial" charset="0"/>
              <a:buNone/>
            </a:pPr>
            <a:r>
              <a:rPr lang="de-DE" dirty="0"/>
              <a:t>Die Einschreibung in die BA-Studiengänge erfolgt jeweils zum Wintersemester.</a:t>
            </a:r>
          </a:p>
          <a:p>
            <a:pPr eaLnBrk="1" hangingPunct="1">
              <a:buFont typeface="Arial" charset="0"/>
              <a:buNone/>
            </a:pPr>
            <a:endParaRPr lang="de-DE" dirty="0"/>
          </a:p>
          <a:p>
            <a:pPr eaLnBrk="1" hangingPunct="1">
              <a:buFont typeface="Arial" charset="0"/>
              <a:buNone/>
            </a:pPr>
            <a:r>
              <a:rPr lang="de-DE" dirty="0"/>
              <a:t>Im Fall von </a:t>
            </a:r>
            <a:r>
              <a:rPr lang="de-DE" b="1" dirty="0"/>
              <a:t>Französisch</a:t>
            </a:r>
            <a:r>
              <a:rPr lang="de-DE" dirty="0"/>
              <a:t>, </a:t>
            </a:r>
            <a:r>
              <a:rPr lang="de-DE" b="1" dirty="0"/>
              <a:t>Italienisch</a:t>
            </a:r>
            <a:r>
              <a:rPr lang="de-DE" dirty="0"/>
              <a:t> und </a:t>
            </a:r>
            <a:r>
              <a:rPr lang="de-DE" b="1" dirty="0"/>
              <a:t>Spanisch</a:t>
            </a:r>
            <a:r>
              <a:rPr lang="de-DE" dirty="0"/>
              <a:t> findet ein </a:t>
            </a:r>
            <a:r>
              <a:rPr lang="de-DE" b="1" dirty="0"/>
              <a:t>Auswahlverfahren</a:t>
            </a:r>
            <a:r>
              <a:rPr lang="de-DE" dirty="0"/>
              <a:t> statt, bei dem sprachpraktische Vorkenntnisse nachgewiesen werden müssen</a:t>
            </a:r>
          </a:p>
          <a:p>
            <a:pPr eaLnBrk="1" hangingPunct="1">
              <a:buNone/>
            </a:pPr>
            <a:r>
              <a:rPr lang="de-DE" dirty="0"/>
              <a:t>	(Details siehe: 	</a:t>
            </a:r>
            <a:r>
              <a:rPr lang="de-DE" dirty="0">
                <a:hlinkClick r:id="rId3"/>
              </a:rPr>
              <a:t>http://www.uni-heidelberg.de/</a:t>
            </a:r>
            <a:r>
              <a:rPr lang="de-DE" dirty="0"/>
              <a:t> 				</a:t>
            </a:r>
            <a:r>
              <a:rPr lang="de-DE" dirty="0" err="1">
                <a:hlinkClick r:id="rId3"/>
              </a:rPr>
              <a:t>rose</a:t>
            </a:r>
            <a:r>
              <a:rPr lang="de-DE" dirty="0">
                <a:hlinkClick r:id="rId3"/>
              </a:rPr>
              <a:t>/studienvoraussetzungen.html</a:t>
            </a:r>
            <a:r>
              <a:rPr lang="de-DE" dirty="0"/>
              <a:t>)</a:t>
            </a:r>
          </a:p>
          <a:p>
            <a:pPr eaLnBrk="1" hangingPunct="1">
              <a:buNone/>
            </a:pPr>
            <a:endParaRPr lang="de-DE" dirty="0"/>
          </a:p>
          <a:p>
            <a:pPr eaLnBrk="1" hangingPunct="1">
              <a:buFont typeface="Arial" charset="0"/>
              <a:buNone/>
            </a:pPr>
            <a:r>
              <a:rPr lang="de-DE" dirty="0"/>
              <a:t>Für Portugiesisch gibt es einen kostenfreien Vorbereitungskurs, der VOR Semesterbeginn (i.d.R. ab Mitte September) stattfindet.</a:t>
            </a:r>
          </a:p>
          <a:p>
            <a:pPr eaLnBrk="1" hangingPunct="1">
              <a:buNone/>
            </a:pPr>
            <a:r>
              <a:rPr lang="de-DE" dirty="0"/>
              <a:t>Katalanisch, Rumänisch und Galicisch können ohne Vorkenntnisse studiert werden.</a:t>
            </a:r>
          </a:p>
          <a:p>
            <a:pPr eaLnBrk="1" hangingPunct="1">
              <a:buNone/>
            </a:pPr>
            <a:endParaRPr lang="de-DE" sz="1200" dirty="0"/>
          </a:p>
          <a:p>
            <a:pPr algn="r" eaLnBrk="1" hangingPunct="1">
              <a:buNone/>
            </a:pPr>
            <a:endParaRPr lang="de-DE" sz="1200" dirty="0"/>
          </a:p>
          <a:p>
            <a:pPr eaLnBrk="1" hangingPunct="1">
              <a:buFont typeface="Arial" charset="0"/>
              <a:buNone/>
            </a:pPr>
            <a:endParaRPr lang="de-DE" dirty="0"/>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20</a:t>
            </a:fld>
            <a:endParaRPr lang="de-DE" dirty="0"/>
          </a:p>
        </p:txBody>
      </p:sp>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6" name="Textfeld 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8" name="Textfeld 7"/>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de-DE" sz="3200" b="1" dirty="0"/>
              <a:t>Lateinkenntnisse</a:t>
            </a:r>
            <a:endParaRPr lang="de-DE" b="1" dirty="0"/>
          </a:p>
        </p:txBody>
      </p:sp>
      <p:sp>
        <p:nvSpPr>
          <p:cNvPr id="8195" name="Inhaltsplatzhalter 2"/>
          <p:cNvSpPr>
            <a:spLocks noGrp="1"/>
          </p:cNvSpPr>
          <p:nvPr>
            <p:ph idx="1"/>
          </p:nvPr>
        </p:nvSpPr>
        <p:spPr/>
        <p:txBody>
          <a:bodyPr/>
          <a:lstStyle/>
          <a:p>
            <a:pPr eaLnBrk="1" hangingPunct="1">
              <a:buFont typeface="Arial" charset="0"/>
              <a:buNone/>
            </a:pPr>
            <a:r>
              <a:rPr lang="de-DE" sz="2800" dirty="0"/>
              <a:t>	</a:t>
            </a:r>
            <a:r>
              <a:rPr lang="de-DE" dirty="0"/>
              <a:t>Lateinkenntnisse werden </a:t>
            </a:r>
          </a:p>
          <a:p>
            <a:pPr eaLnBrk="1" hangingPunct="1">
              <a:buNone/>
            </a:pPr>
            <a:endParaRPr lang="de-DE" dirty="0"/>
          </a:p>
          <a:p>
            <a:pPr eaLnBrk="1" hangingPunct="1">
              <a:buNone/>
            </a:pPr>
            <a:endParaRPr lang="de-DE" dirty="0"/>
          </a:p>
          <a:p>
            <a:pPr marL="514350" indent="-514350" eaLnBrk="1" hangingPunct="1">
              <a:buFont typeface="+mj-lt"/>
              <a:buAutoNum type="arabicParenR"/>
            </a:pPr>
            <a:r>
              <a:rPr lang="de-DE" dirty="0"/>
              <a:t>entweder durch das Abiturzeugnis nachgewiesen</a:t>
            </a:r>
          </a:p>
          <a:p>
            <a:pPr marL="514350" indent="-514350" eaLnBrk="1" hangingPunct="1">
              <a:buNone/>
            </a:pPr>
            <a:endParaRPr lang="de-DE" dirty="0"/>
          </a:p>
          <a:p>
            <a:pPr marL="514350" indent="-514350" eaLnBrk="1" hangingPunct="1">
              <a:buNone/>
            </a:pPr>
            <a:r>
              <a:rPr lang="de-DE" dirty="0"/>
              <a:t>		oder</a:t>
            </a:r>
          </a:p>
          <a:p>
            <a:pPr marL="514350" indent="-514350" eaLnBrk="1" hangingPunct="1">
              <a:buNone/>
            </a:pPr>
            <a:endParaRPr lang="de-DE" dirty="0"/>
          </a:p>
          <a:p>
            <a:pPr marL="514350" indent="-514350" eaLnBrk="1" hangingPunct="1">
              <a:buFont typeface="+mj-lt"/>
              <a:buAutoNum type="arabicParenR" startAt="2"/>
            </a:pPr>
            <a:r>
              <a:rPr lang="de-DE" dirty="0"/>
              <a:t>können am Romanischen Seminar oder am Seminar für Klassische Philologie studienbegleitend erworben werden.</a:t>
            </a:r>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21</a:t>
            </a:fld>
            <a:endParaRPr lang="de-DE" dirty="0"/>
          </a:p>
        </p:txBody>
      </p:sp>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6" name="Textfeld 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8" name="Textfeld 7"/>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de-DE" sz="3200" b="1" dirty="0"/>
              <a:t>Veranstaltungstypen</a:t>
            </a:r>
          </a:p>
        </p:txBody>
      </p:sp>
      <p:sp>
        <p:nvSpPr>
          <p:cNvPr id="3" name="Inhaltsplatzhalt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de-DE" sz="2800" dirty="0"/>
          </a:p>
          <a:p>
            <a:pPr eaLnBrk="1" fontAlgn="auto" hangingPunct="1">
              <a:spcAft>
                <a:spcPts val="0"/>
              </a:spcAft>
              <a:buFont typeface="Arial" pitchFamily="34" charset="0"/>
              <a:buChar char="•"/>
              <a:defRPr/>
            </a:pPr>
            <a:r>
              <a:rPr lang="de-DE" dirty="0"/>
              <a:t>Vorlesungen</a:t>
            </a:r>
          </a:p>
          <a:p>
            <a:pPr marL="0" indent="0" eaLnBrk="1" fontAlgn="auto" hangingPunct="1">
              <a:spcAft>
                <a:spcPts val="0"/>
              </a:spcAft>
              <a:buNone/>
              <a:defRPr/>
            </a:pPr>
            <a:endParaRPr lang="de-DE" dirty="0"/>
          </a:p>
          <a:p>
            <a:pPr eaLnBrk="1" fontAlgn="auto" hangingPunct="1">
              <a:spcAft>
                <a:spcPts val="0"/>
              </a:spcAft>
              <a:buFont typeface="Arial" pitchFamily="34" charset="0"/>
              <a:buChar char="•"/>
              <a:defRPr/>
            </a:pPr>
            <a:r>
              <a:rPr lang="de-DE" dirty="0"/>
              <a:t>Seminare (Grundlagenproseminar, Proseminar, Hauptseminar, Blockseminar)</a:t>
            </a:r>
          </a:p>
          <a:p>
            <a:pPr marL="0" indent="0" eaLnBrk="1" fontAlgn="auto" hangingPunct="1">
              <a:spcAft>
                <a:spcPts val="0"/>
              </a:spcAft>
              <a:buNone/>
              <a:defRPr/>
            </a:pPr>
            <a:endParaRPr lang="de-DE" dirty="0"/>
          </a:p>
          <a:p>
            <a:pPr eaLnBrk="1" fontAlgn="auto" hangingPunct="1">
              <a:spcAft>
                <a:spcPts val="0"/>
              </a:spcAft>
              <a:buFont typeface="Arial" pitchFamily="34" charset="0"/>
              <a:buChar char="•"/>
              <a:defRPr/>
            </a:pPr>
            <a:r>
              <a:rPr lang="de-DE" dirty="0"/>
              <a:t>Übungen</a:t>
            </a:r>
          </a:p>
          <a:p>
            <a:pPr marL="0" indent="0" eaLnBrk="1" fontAlgn="auto" hangingPunct="1">
              <a:spcAft>
                <a:spcPts val="0"/>
              </a:spcAft>
              <a:buNone/>
              <a:defRPr/>
            </a:pPr>
            <a:endParaRPr lang="de-DE" dirty="0"/>
          </a:p>
          <a:p>
            <a:pPr eaLnBrk="1" fontAlgn="auto" hangingPunct="1">
              <a:spcAft>
                <a:spcPts val="0"/>
              </a:spcAft>
              <a:buFont typeface="Arial" pitchFamily="34" charset="0"/>
              <a:buChar char="•"/>
              <a:defRPr/>
            </a:pPr>
            <a:r>
              <a:rPr lang="de-DE" dirty="0"/>
              <a:t>Kolloquien (zur Vorbereitung von Abschlussarbeiten und Abschlussprüfungen)</a:t>
            </a:r>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22</a:t>
            </a:fld>
            <a:endParaRPr lang="de-DE" dirty="0"/>
          </a:p>
        </p:txBody>
      </p:sp>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6" name="Textfeld 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8" name="Textfeld 7"/>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de-DE" sz="3200" b="1" dirty="0"/>
              <a:t>Leistungsnachweise</a:t>
            </a:r>
          </a:p>
        </p:txBody>
      </p:sp>
      <p:sp>
        <p:nvSpPr>
          <p:cNvPr id="7171" name="Inhaltsplatzhalter 2"/>
          <p:cNvSpPr>
            <a:spLocks noGrp="1"/>
          </p:cNvSpPr>
          <p:nvPr>
            <p:ph idx="1"/>
          </p:nvPr>
        </p:nvSpPr>
        <p:spPr/>
        <p:txBody>
          <a:bodyPr/>
          <a:lstStyle/>
          <a:p>
            <a:pPr eaLnBrk="1" hangingPunct="1">
              <a:buFont typeface="Arial" charset="0"/>
              <a:buNone/>
            </a:pPr>
            <a:r>
              <a:rPr lang="de-DE" dirty="0"/>
              <a:t>In den Lehrveranstaltungen sind je nach Veranstaltungstyp unterschiedliche Studienleistungen zu erbringen:</a:t>
            </a:r>
          </a:p>
          <a:p>
            <a:pPr eaLnBrk="1" hangingPunct="1">
              <a:buFont typeface="Arial" charset="0"/>
              <a:buNone/>
            </a:pPr>
            <a:endParaRPr lang="de-DE" dirty="0"/>
          </a:p>
          <a:p>
            <a:pPr eaLnBrk="1" hangingPunct="1">
              <a:buFontTx/>
              <a:buChar char="-"/>
            </a:pPr>
            <a:r>
              <a:rPr lang="de-DE" dirty="0"/>
              <a:t>Mündliche Prüfung</a:t>
            </a:r>
          </a:p>
          <a:p>
            <a:pPr eaLnBrk="1" hangingPunct="1">
              <a:buFontTx/>
              <a:buChar char="-"/>
            </a:pPr>
            <a:r>
              <a:rPr lang="de-DE" dirty="0"/>
              <a:t>Hausarbeit</a:t>
            </a:r>
          </a:p>
          <a:p>
            <a:pPr eaLnBrk="1" hangingPunct="1">
              <a:buFontTx/>
              <a:buChar char="-"/>
            </a:pPr>
            <a:r>
              <a:rPr lang="de-DE" dirty="0"/>
              <a:t>Klausur</a:t>
            </a:r>
          </a:p>
          <a:p>
            <a:pPr eaLnBrk="1" hangingPunct="1">
              <a:buFontTx/>
              <a:buChar char="-"/>
            </a:pPr>
            <a:r>
              <a:rPr lang="de-DE" dirty="0"/>
              <a:t>Referat</a:t>
            </a:r>
          </a:p>
          <a:p>
            <a:pPr eaLnBrk="1" hangingPunct="1">
              <a:buFontTx/>
              <a:buChar char="-"/>
            </a:pPr>
            <a:r>
              <a:rPr lang="de-DE" i="1" dirty="0" err="1"/>
              <a:t>reaction</a:t>
            </a:r>
            <a:r>
              <a:rPr lang="de-DE" i="1" dirty="0"/>
              <a:t> </a:t>
            </a:r>
            <a:r>
              <a:rPr lang="de-DE" i="1" dirty="0" err="1"/>
              <a:t>paper</a:t>
            </a:r>
            <a:endParaRPr lang="de-DE" i="1" dirty="0"/>
          </a:p>
          <a:p>
            <a:pPr eaLnBrk="1" hangingPunct="1">
              <a:buFontTx/>
              <a:buChar char="-"/>
            </a:pPr>
            <a:r>
              <a:rPr lang="de-DE" dirty="0"/>
              <a:t>Essay</a:t>
            </a:r>
          </a:p>
          <a:p>
            <a:pPr eaLnBrk="1" hangingPunct="1">
              <a:buFontTx/>
              <a:buChar char="-"/>
            </a:pPr>
            <a:r>
              <a:rPr lang="de-DE" dirty="0" err="1"/>
              <a:t>praktikaähnliche</a:t>
            </a:r>
            <a:r>
              <a:rPr lang="de-DE" dirty="0"/>
              <a:t> Leistungen</a:t>
            </a:r>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23</a:t>
            </a:fld>
            <a:endParaRPr lang="de-DE" dirty="0"/>
          </a:p>
        </p:txBody>
      </p:sp>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6" name="Textfeld 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8" name="Textfeld 7"/>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p:cNvPicPr/>
          <p:nvPr/>
        </p:nvPicPr>
        <p:blipFill>
          <a:blip r:embed="rId3" cstate="print"/>
          <a:srcRect/>
          <a:stretch>
            <a:fillRect/>
          </a:stretch>
        </p:blipFill>
        <p:spPr bwMode="auto">
          <a:xfrm>
            <a:off x="2843808" y="1916832"/>
            <a:ext cx="4051260" cy="3307432"/>
          </a:xfrm>
          <a:prstGeom prst="rect">
            <a:avLst/>
          </a:prstGeom>
          <a:noFill/>
          <a:ln w="9525">
            <a:noFill/>
            <a:miter lim="800000"/>
            <a:headEnd/>
            <a:tailEnd/>
          </a:ln>
        </p:spPr>
      </p:pic>
      <p:sp>
        <p:nvSpPr>
          <p:cNvPr id="11266" name="Titel 1"/>
          <p:cNvSpPr>
            <a:spLocks noGrp="1"/>
          </p:cNvSpPr>
          <p:nvPr>
            <p:ph type="title"/>
          </p:nvPr>
        </p:nvSpPr>
        <p:spPr>
          <a:xfrm>
            <a:off x="1045021" y="144463"/>
            <a:ext cx="7991475" cy="547687"/>
          </a:xfrm>
        </p:spPr>
        <p:txBody>
          <a:bodyPr/>
          <a:lstStyle/>
          <a:p>
            <a:pPr eaLnBrk="1" hangingPunct="1"/>
            <a:r>
              <a:rPr lang="de-DE" sz="3200" b="1" dirty="0"/>
              <a:t>Hinaus in die Welt / Auslandsstudium</a:t>
            </a:r>
          </a:p>
        </p:txBody>
      </p:sp>
      <p:sp>
        <p:nvSpPr>
          <p:cNvPr id="6" name="Foliennummernplatzhalter 3"/>
          <p:cNvSpPr>
            <a:spLocks noGrp="1"/>
          </p:cNvSpPr>
          <p:nvPr>
            <p:ph type="sldNum" sz="quarter" idx="11"/>
          </p:nvPr>
        </p:nvSpPr>
        <p:spPr/>
        <p:txBody>
          <a:bodyPr/>
          <a:lstStyle/>
          <a:p>
            <a:pPr>
              <a:defRPr/>
            </a:pPr>
            <a:fld id="{1E0817FB-2585-46D0-9903-7CF20859EFCE}" type="slidenum">
              <a:rPr lang="de-DE" smtClean="0"/>
              <a:pPr>
                <a:defRPr/>
              </a:pPr>
              <a:t>24</a:t>
            </a:fld>
            <a:endParaRPr lang="de-DE" dirty="0"/>
          </a:p>
        </p:txBody>
      </p:sp>
      <p:sp>
        <p:nvSpPr>
          <p:cNvPr id="7" name="Inhaltsplatzhalter 6"/>
          <p:cNvSpPr>
            <a:spLocks noGrp="1"/>
          </p:cNvSpPr>
          <p:nvPr>
            <p:ph idx="1"/>
          </p:nvPr>
        </p:nvSpPr>
        <p:spPr/>
        <p:txBody>
          <a:bodyPr/>
          <a:lstStyle/>
          <a:p>
            <a:pPr lvl="0">
              <a:buNone/>
            </a:pPr>
            <a:r>
              <a:rPr lang="de-DE" sz="1800" b="1" dirty="0"/>
              <a:t>Erasmus</a:t>
            </a:r>
          </a:p>
          <a:p>
            <a:pPr lvl="0">
              <a:buNone/>
            </a:pPr>
            <a:endParaRPr lang="de-DE" sz="700" b="1" dirty="0"/>
          </a:p>
          <a:p>
            <a:r>
              <a:rPr lang="de-DE" sz="1800" b="1" dirty="0"/>
              <a:t>Belgien</a:t>
            </a:r>
            <a:r>
              <a:rPr lang="de-DE" sz="1800" dirty="0"/>
              <a:t>: Leuven </a:t>
            </a:r>
          </a:p>
          <a:p>
            <a:r>
              <a:rPr lang="es-ES" sz="1800" b="1" dirty="0"/>
              <a:t>Frankreich</a:t>
            </a:r>
            <a:r>
              <a:rPr lang="es-ES" sz="1800" dirty="0"/>
              <a:t>: Lyon, Nice, Paris, Montpellier</a:t>
            </a:r>
            <a:endParaRPr lang="de-DE" sz="1800" dirty="0"/>
          </a:p>
          <a:p>
            <a:pPr>
              <a:tabLst>
                <a:tab pos="1076325" algn="l"/>
              </a:tabLst>
            </a:pPr>
            <a:r>
              <a:rPr lang="es-ES" sz="1800" b="1" dirty="0"/>
              <a:t>Italien</a:t>
            </a:r>
            <a:r>
              <a:rPr lang="es-ES" sz="1800" dirty="0"/>
              <a:t>:	Bari, Bergamo, Bologna, Catania, Napoli, Padova, Palermo, Pavia, 	Pescara, Roma, Siena, Torino </a:t>
            </a:r>
            <a:endParaRPr lang="de-DE" sz="1800" dirty="0"/>
          </a:p>
          <a:p>
            <a:r>
              <a:rPr lang="es-ES" sz="1800" b="1" dirty="0"/>
              <a:t>Portugal</a:t>
            </a:r>
            <a:r>
              <a:rPr lang="es-ES" sz="1800" dirty="0"/>
              <a:t>: Coimbra, Lissabon, Porto</a:t>
            </a:r>
            <a:endParaRPr lang="de-DE" sz="1800" dirty="0"/>
          </a:p>
          <a:p>
            <a:pPr>
              <a:tabLst>
                <a:tab pos="1344613" algn="l"/>
              </a:tabLst>
            </a:pPr>
            <a:r>
              <a:rPr lang="es-ES" sz="1800" b="1" dirty="0"/>
              <a:t>Spanien</a:t>
            </a:r>
            <a:r>
              <a:rPr lang="es-ES" sz="1800" dirty="0"/>
              <a:t>:	Barcelona, Cádiz, Ciudad Real, Granada, La Laguna, Lérida, 	Madrid, Salamanca, Santiago de Compostela, Sevilla, Valencia, 	Valladolid</a:t>
            </a:r>
            <a:endParaRPr lang="de-DE" sz="1800" dirty="0"/>
          </a:p>
          <a:p>
            <a:pPr>
              <a:buNone/>
            </a:pPr>
            <a:endParaRPr lang="de-DE" sz="1800" dirty="0"/>
          </a:p>
          <a:p>
            <a:pPr>
              <a:buNone/>
            </a:pPr>
            <a:r>
              <a:rPr lang="de-DE" sz="1800" b="1" dirty="0" err="1"/>
              <a:t>École</a:t>
            </a:r>
            <a:r>
              <a:rPr lang="de-DE" sz="1800" b="1" dirty="0"/>
              <a:t> Normale </a:t>
            </a:r>
            <a:r>
              <a:rPr lang="de-DE" sz="1800" b="1" dirty="0" err="1"/>
              <a:t>Supérieure</a:t>
            </a:r>
            <a:r>
              <a:rPr lang="de-DE" sz="1800" b="1" dirty="0"/>
              <a:t> Lyon</a:t>
            </a:r>
          </a:p>
          <a:p>
            <a:pPr>
              <a:buNone/>
            </a:pPr>
            <a:endParaRPr lang="de-DE" sz="700" b="1" dirty="0"/>
          </a:p>
          <a:p>
            <a:r>
              <a:rPr lang="de-DE" sz="1800" dirty="0"/>
              <a:t>Austausch mit der </a:t>
            </a:r>
            <a:r>
              <a:rPr lang="de-DE" sz="1800" dirty="0" err="1"/>
              <a:t>École</a:t>
            </a:r>
            <a:r>
              <a:rPr lang="de-DE" sz="1800" dirty="0"/>
              <a:t> Normale </a:t>
            </a:r>
            <a:r>
              <a:rPr lang="de-DE" sz="1800" dirty="0" err="1"/>
              <a:t>Supérieure</a:t>
            </a:r>
            <a:r>
              <a:rPr lang="de-DE" sz="1800" dirty="0"/>
              <a:t> Lyon</a:t>
            </a:r>
          </a:p>
          <a:p>
            <a:pPr lvl="0"/>
            <a:r>
              <a:rPr lang="de-DE" sz="1800" dirty="0"/>
              <a:t>zweisemestriger Studienaufenthalt an der </a:t>
            </a:r>
            <a:r>
              <a:rPr lang="de-DE" sz="1800" dirty="0" err="1"/>
              <a:t>ENS</a:t>
            </a:r>
            <a:r>
              <a:rPr lang="de-DE" sz="1800" dirty="0"/>
              <a:t> Lyon</a:t>
            </a:r>
          </a:p>
        </p:txBody>
      </p:sp>
      <p:cxnSp>
        <p:nvCxnSpPr>
          <p:cNvPr id="10" name="Gerade Verbindung 9"/>
          <p:cNvCxnSpPr/>
          <p:nvPr/>
        </p:nvCxnSpPr>
        <p:spPr>
          <a:xfrm>
            <a:off x="539552" y="4581128"/>
            <a:ext cx="40324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539552" y="1340768"/>
            <a:ext cx="396044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292" name="Picture 4" descr="http://projeler.sdu.edu.tr/rasaff-safety/logolar/erasmus.jpg"/>
          <p:cNvPicPr>
            <a:picLocks noChangeAspect="1" noChangeArrowheads="1"/>
          </p:cNvPicPr>
          <p:nvPr/>
        </p:nvPicPr>
        <p:blipFill>
          <a:blip r:embed="rId4" cstate="print"/>
          <a:srcRect/>
          <a:stretch>
            <a:fillRect/>
          </a:stretch>
        </p:blipFill>
        <p:spPr bwMode="auto">
          <a:xfrm>
            <a:off x="6948264" y="836712"/>
            <a:ext cx="1905000" cy="904876"/>
          </a:xfrm>
          <a:prstGeom prst="rect">
            <a:avLst/>
          </a:prstGeom>
          <a:noFill/>
        </p:spPr>
      </p:pic>
      <p:sp>
        <p:nvSpPr>
          <p:cNvPr id="11" name="Textfeld 10"/>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12" name="Textfeld 11"/>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4" name="Textfeld 13"/>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p:cNvPicPr/>
          <p:nvPr/>
        </p:nvPicPr>
        <p:blipFill>
          <a:blip r:embed="rId3" cstate="print"/>
          <a:srcRect/>
          <a:stretch>
            <a:fillRect/>
          </a:stretch>
        </p:blipFill>
        <p:spPr bwMode="auto">
          <a:xfrm>
            <a:off x="2843808" y="1916832"/>
            <a:ext cx="4051260" cy="3307432"/>
          </a:xfrm>
          <a:prstGeom prst="rect">
            <a:avLst/>
          </a:prstGeom>
          <a:noFill/>
          <a:ln w="9525">
            <a:noFill/>
            <a:miter lim="800000"/>
            <a:headEnd/>
            <a:tailEnd/>
          </a:ln>
        </p:spPr>
      </p:pic>
      <p:sp>
        <p:nvSpPr>
          <p:cNvPr id="11266" name="Titel 1"/>
          <p:cNvSpPr>
            <a:spLocks noGrp="1"/>
          </p:cNvSpPr>
          <p:nvPr>
            <p:ph type="title"/>
          </p:nvPr>
        </p:nvSpPr>
        <p:spPr>
          <a:xfrm>
            <a:off x="1045021" y="144463"/>
            <a:ext cx="7991475" cy="547687"/>
          </a:xfrm>
        </p:spPr>
        <p:txBody>
          <a:bodyPr/>
          <a:lstStyle/>
          <a:p>
            <a:pPr eaLnBrk="1" hangingPunct="1"/>
            <a:r>
              <a:rPr lang="de-DE" sz="3200" b="1" dirty="0"/>
              <a:t>Hinaus in die Welt / Auslandsstudium</a:t>
            </a:r>
          </a:p>
        </p:txBody>
      </p:sp>
      <p:sp>
        <p:nvSpPr>
          <p:cNvPr id="6" name="Foliennummernplatzhalter 3"/>
          <p:cNvSpPr>
            <a:spLocks noGrp="1"/>
          </p:cNvSpPr>
          <p:nvPr>
            <p:ph type="sldNum" sz="quarter" idx="11"/>
          </p:nvPr>
        </p:nvSpPr>
        <p:spPr/>
        <p:txBody>
          <a:bodyPr/>
          <a:lstStyle/>
          <a:p>
            <a:pPr>
              <a:defRPr/>
            </a:pPr>
            <a:fld id="{1E0817FB-2585-46D0-9903-7CF20859EFCE}" type="slidenum">
              <a:rPr lang="de-DE" smtClean="0"/>
              <a:pPr>
                <a:defRPr/>
              </a:pPr>
              <a:t>25</a:t>
            </a:fld>
            <a:endParaRPr lang="de-DE" dirty="0"/>
          </a:p>
        </p:txBody>
      </p:sp>
      <p:sp>
        <p:nvSpPr>
          <p:cNvPr id="7" name="Inhaltsplatzhalter 6"/>
          <p:cNvSpPr>
            <a:spLocks noGrp="1"/>
          </p:cNvSpPr>
          <p:nvPr>
            <p:ph idx="1"/>
          </p:nvPr>
        </p:nvSpPr>
        <p:spPr/>
        <p:txBody>
          <a:bodyPr/>
          <a:lstStyle/>
          <a:p>
            <a:pPr lvl="0">
              <a:buNone/>
            </a:pPr>
            <a:endParaRPr lang="es-ES" sz="1200" dirty="0"/>
          </a:p>
          <a:p>
            <a:endParaRPr lang="de-DE" sz="1800" dirty="0"/>
          </a:p>
          <a:p>
            <a:pPr lvl="0">
              <a:buNone/>
            </a:pPr>
            <a:r>
              <a:rPr lang="es-ES" sz="1800" b="1" dirty="0"/>
              <a:t>Colegio de México, Mexiko-Stadt</a:t>
            </a:r>
          </a:p>
          <a:p>
            <a:pPr lvl="0">
              <a:buNone/>
            </a:pPr>
            <a:endParaRPr lang="de-DE" sz="700" b="1" dirty="0"/>
          </a:p>
          <a:p>
            <a:r>
              <a:rPr lang="es-ES" sz="1800" dirty="0"/>
              <a:t>4 - 6 Monate Studium am Colegio de México</a:t>
            </a:r>
            <a:endParaRPr lang="de-DE" sz="1800" dirty="0"/>
          </a:p>
          <a:p>
            <a:pPr>
              <a:buNone/>
            </a:pPr>
            <a:r>
              <a:rPr lang="de-DE" sz="1800" dirty="0"/>
              <a:t> </a:t>
            </a:r>
          </a:p>
          <a:p>
            <a:pPr lvl="0">
              <a:buNone/>
            </a:pPr>
            <a:r>
              <a:rPr lang="de-DE" sz="1800" b="1" dirty="0"/>
              <a:t>Arequipa, Peru</a:t>
            </a:r>
          </a:p>
          <a:p>
            <a:pPr lvl="0">
              <a:buNone/>
            </a:pPr>
            <a:endParaRPr lang="de-DE" sz="700" b="1" dirty="0"/>
          </a:p>
          <a:p>
            <a:r>
              <a:rPr lang="de-DE" sz="1800" dirty="0"/>
              <a:t>Studium von 1 - 2 Semestern an der </a:t>
            </a:r>
            <a:r>
              <a:rPr lang="de-DE" sz="1800" dirty="0" err="1"/>
              <a:t>Universidad</a:t>
            </a:r>
            <a:r>
              <a:rPr lang="de-DE" sz="1800" dirty="0"/>
              <a:t> </a:t>
            </a:r>
            <a:r>
              <a:rPr lang="de-DE" sz="1800" dirty="0" err="1"/>
              <a:t>Católica</a:t>
            </a:r>
            <a:r>
              <a:rPr lang="de-DE" sz="1800" dirty="0"/>
              <a:t> </a:t>
            </a:r>
            <a:r>
              <a:rPr lang="es-ES" sz="1800" dirty="0"/>
              <a:t>de Santa María</a:t>
            </a:r>
          </a:p>
          <a:p>
            <a:endParaRPr lang="es-ES" sz="1800" dirty="0"/>
          </a:p>
          <a:p>
            <a:pPr lvl="0">
              <a:buNone/>
            </a:pPr>
            <a:r>
              <a:rPr lang="de-DE" sz="1800" b="1" dirty="0"/>
              <a:t>Valparaíso, Chile</a:t>
            </a:r>
          </a:p>
          <a:p>
            <a:pPr lvl="0">
              <a:buNone/>
            </a:pPr>
            <a:endParaRPr lang="de-DE" sz="700" b="1" dirty="0"/>
          </a:p>
          <a:p>
            <a:r>
              <a:rPr lang="de-DE" sz="1800" dirty="0"/>
              <a:t>Stipendien für Studierende im B.A. mit Lehramtsoption an der </a:t>
            </a:r>
            <a:r>
              <a:rPr lang="de-DE" sz="1800" dirty="0" err="1"/>
              <a:t>Pontificia</a:t>
            </a:r>
            <a:r>
              <a:rPr lang="de-DE" sz="1800" dirty="0"/>
              <a:t> Universidad </a:t>
            </a:r>
            <a:r>
              <a:rPr lang="de-DE" sz="1800" dirty="0" err="1"/>
              <a:t>Católica</a:t>
            </a:r>
            <a:r>
              <a:rPr lang="de-DE" sz="1800" dirty="0"/>
              <a:t> de Valparaíso</a:t>
            </a:r>
          </a:p>
        </p:txBody>
      </p:sp>
      <p:cxnSp>
        <p:nvCxnSpPr>
          <p:cNvPr id="10" name="Gerade Verbindung 9"/>
          <p:cNvCxnSpPr/>
          <p:nvPr/>
        </p:nvCxnSpPr>
        <p:spPr>
          <a:xfrm>
            <a:off x="539552" y="2996952"/>
            <a:ext cx="40324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539552" y="1916832"/>
            <a:ext cx="396044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11" name="Textfeld 10"/>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2" name="Textfeld 11"/>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cxnSp>
        <p:nvCxnSpPr>
          <p:cNvPr id="14" name="Gerade Verbindung 9">
            <a:extLst>
              <a:ext uri="{FF2B5EF4-FFF2-40B4-BE49-F238E27FC236}">
                <a16:creationId xmlns:a16="http://schemas.microsoft.com/office/drawing/2014/main" id="{EC2840FE-01EF-4864-8C6D-F6AC05E82DB3}"/>
              </a:ext>
            </a:extLst>
          </p:cNvPr>
          <p:cNvCxnSpPr/>
          <p:nvPr/>
        </p:nvCxnSpPr>
        <p:spPr>
          <a:xfrm>
            <a:off x="539552" y="4149080"/>
            <a:ext cx="40324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p:cNvPicPr/>
          <p:nvPr/>
        </p:nvPicPr>
        <p:blipFill>
          <a:blip r:embed="rId3" cstate="print"/>
          <a:srcRect/>
          <a:stretch>
            <a:fillRect/>
          </a:stretch>
        </p:blipFill>
        <p:spPr bwMode="auto">
          <a:xfrm>
            <a:off x="2843808" y="1916832"/>
            <a:ext cx="4051260" cy="3307432"/>
          </a:xfrm>
          <a:prstGeom prst="rect">
            <a:avLst/>
          </a:prstGeom>
          <a:noFill/>
          <a:ln w="9525">
            <a:noFill/>
            <a:miter lim="800000"/>
            <a:headEnd/>
            <a:tailEnd/>
          </a:ln>
        </p:spPr>
      </p:pic>
      <p:sp>
        <p:nvSpPr>
          <p:cNvPr id="11266" name="Titel 1"/>
          <p:cNvSpPr>
            <a:spLocks noGrp="1"/>
          </p:cNvSpPr>
          <p:nvPr>
            <p:ph type="title"/>
          </p:nvPr>
        </p:nvSpPr>
        <p:spPr>
          <a:xfrm>
            <a:off x="1045021" y="144463"/>
            <a:ext cx="7991475" cy="547687"/>
          </a:xfrm>
        </p:spPr>
        <p:txBody>
          <a:bodyPr/>
          <a:lstStyle/>
          <a:p>
            <a:pPr eaLnBrk="1" hangingPunct="1"/>
            <a:r>
              <a:rPr lang="de-DE" sz="3200" b="1" dirty="0"/>
              <a:t>Hinaus in die Welt / Auslandsstudium</a:t>
            </a:r>
          </a:p>
        </p:txBody>
      </p:sp>
      <p:sp>
        <p:nvSpPr>
          <p:cNvPr id="6" name="Foliennummernplatzhalter 3"/>
          <p:cNvSpPr>
            <a:spLocks noGrp="1"/>
          </p:cNvSpPr>
          <p:nvPr>
            <p:ph type="sldNum" sz="quarter" idx="11"/>
          </p:nvPr>
        </p:nvSpPr>
        <p:spPr/>
        <p:txBody>
          <a:bodyPr/>
          <a:lstStyle/>
          <a:p>
            <a:pPr>
              <a:defRPr/>
            </a:pPr>
            <a:fld id="{1E0817FB-2585-46D0-9903-7CF20859EFCE}" type="slidenum">
              <a:rPr lang="de-DE" smtClean="0"/>
              <a:pPr>
                <a:defRPr/>
              </a:pPr>
              <a:t>26</a:t>
            </a:fld>
            <a:endParaRPr lang="de-DE" dirty="0"/>
          </a:p>
        </p:txBody>
      </p:sp>
      <p:sp>
        <p:nvSpPr>
          <p:cNvPr id="7" name="Inhaltsplatzhalter 6"/>
          <p:cNvSpPr>
            <a:spLocks noGrp="1"/>
          </p:cNvSpPr>
          <p:nvPr>
            <p:ph idx="1"/>
          </p:nvPr>
        </p:nvSpPr>
        <p:spPr/>
        <p:txBody>
          <a:bodyPr/>
          <a:lstStyle/>
          <a:p>
            <a:pPr lvl="0">
              <a:buNone/>
            </a:pPr>
            <a:endParaRPr lang="es-ES" sz="1200" dirty="0"/>
          </a:p>
          <a:p>
            <a:pPr lvl="0">
              <a:buNone/>
            </a:pPr>
            <a:r>
              <a:rPr lang="es-ES" sz="1800" b="1" dirty="0"/>
              <a:t>Pädagogischer Austauschdienst</a:t>
            </a:r>
          </a:p>
          <a:p>
            <a:pPr lvl="0">
              <a:buNone/>
            </a:pPr>
            <a:endParaRPr lang="de-DE" sz="700" b="1" dirty="0"/>
          </a:p>
          <a:p>
            <a:r>
              <a:rPr lang="de-DE" sz="1800" dirty="0"/>
              <a:t>Fremdsprachenassistenz  in </a:t>
            </a:r>
            <a:r>
              <a:rPr lang="de-DE" sz="1800" b="1" dirty="0"/>
              <a:t>Belgien</a:t>
            </a:r>
            <a:r>
              <a:rPr lang="de-DE" sz="1800" dirty="0"/>
              <a:t>, </a:t>
            </a:r>
            <a:r>
              <a:rPr lang="de-DE" sz="1800" b="1" dirty="0"/>
              <a:t>Frankreich</a:t>
            </a:r>
            <a:r>
              <a:rPr lang="de-DE" sz="1800" dirty="0"/>
              <a:t>, </a:t>
            </a:r>
            <a:r>
              <a:rPr lang="de-DE" sz="1800" b="1" dirty="0"/>
              <a:t>Italien</a:t>
            </a:r>
            <a:r>
              <a:rPr lang="de-DE" sz="1800" dirty="0"/>
              <a:t>, </a:t>
            </a:r>
            <a:r>
              <a:rPr lang="de-DE" sz="1800" b="1" dirty="0"/>
              <a:t>Mexiko</a:t>
            </a:r>
            <a:r>
              <a:rPr lang="de-DE" sz="1800" dirty="0"/>
              <a:t>, </a:t>
            </a:r>
            <a:r>
              <a:rPr lang="de-DE" sz="1800" b="1" dirty="0"/>
              <a:t>Schweiz</a:t>
            </a:r>
            <a:r>
              <a:rPr lang="de-DE" sz="1800" dirty="0"/>
              <a:t>, </a:t>
            </a:r>
            <a:r>
              <a:rPr lang="de-DE" sz="1800" b="1" dirty="0"/>
              <a:t>Spanien</a:t>
            </a:r>
            <a:r>
              <a:rPr lang="de-DE" sz="1800" dirty="0"/>
              <a:t> (auch für Australien, China, Großbritannien, Irland, Kanada, Neuseeland, USA)</a:t>
            </a:r>
          </a:p>
          <a:p>
            <a:endParaRPr lang="de-DE" sz="1800" dirty="0"/>
          </a:p>
          <a:p>
            <a:pPr lvl="0">
              <a:buNone/>
            </a:pPr>
            <a:r>
              <a:rPr lang="es-ES" sz="1800" b="1" dirty="0"/>
              <a:t>Deutsche Schulen im Ausland</a:t>
            </a:r>
          </a:p>
          <a:p>
            <a:pPr lvl="0">
              <a:buNone/>
            </a:pPr>
            <a:endParaRPr lang="de-DE" sz="700" b="1" dirty="0"/>
          </a:p>
          <a:p>
            <a:pPr>
              <a:buNone/>
            </a:pPr>
            <a:r>
              <a:rPr lang="de-DE" sz="1800" dirty="0"/>
              <a:t> </a:t>
            </a:r>
          </a:p>
          <a:p>
            <a:pPr lvl="0">
              <a:buNone/>
            </a:pPr>
            <a:r>
              <a:rPr lang="es-ES" sz="1800" b="1" dirty="0"/>
              <a:t>La-Plata-Projekt</a:t>
            </a:r>
          </a:p>
          <a:p>
            <a:pPr lvl="0">
              <a:buNone/>
            </a:pPr>
            <a:endParaRPr lang="de-DE" sz="700" b="1" dirty="0"/>
          </a:p>
          <a:p>
            <a:r>
              <a:rPr lang="de-DE" sz="1800" dirty="0"/>
              <a:t>Schulpraxissemester an einer der deutschen Schulen in </a:t>
            </a:r>
            <a:r>
              <a:rPr lang="de-DE" sz="1800" b="1" dirty="0"/>
              <a:t>Argentinien</a:t>
            </a:r>
            <a:r>
              <a:rPr lang="de-DE" sz="1800" dirty="0"/>
              <a:t> oder </a:t>
            </a:r>
            <a:r>
              <a:rPr lang="de-DE" sz="1800" b="1" dirty="0"/>
              <a:t>Uruguay</a:t>
            </a:r>
          </a:p>
          <a:p>
            <a:endParaRPr lang="de-DE" sz="1800" b="1" dirty="0"/>
          </a:p>
          <a:p>
            <a:pPr>
              <a:buNone/>
            </a:pPr>
            <a:endParaRPr lang="de-DE" sz="1800" b="1" dirty="0"/>
          </a:p>
          <a:p>
            <a:pPr>
              <a:buNone/>
            </a:pPr>
            <a:r>
              <a:rPr lang="de-DE" sz="1800" b="1" dirty="0"/>
              <a:t>Finanzierungsmöglichkeiten</a:t>
            </a:r>
            <a:r>
              <a:rPr lang="de-DE" sz="1800" dirty="0"/>
              <a:t>: ERASMUS-Stipendium, Auslands-BAföG, Stipendium des </a:t>
            </a:r>
            <a:r>
              <a:rPr lang="de-DE" sz="1800" dirty="0" err="1"/>
              <a:t>DAAD</a:t>
            </a:r>
            <a:r>
              <a:rPr lang="de-DE" sz="1800" dirty="0"/>
              <a:t> (Deutscher Akademischer Austauschdienst)</a:t>
            </a:r>
          </a:p>
        </p:txBody>
      </p:sp>
      <p:cxnSp>
        <p:nvCxnSpPr>
          <p:cNvPr id="10" name="Gerade Verbindung 9"/>
          <p:cNvCxnSpPr/>
          <p:nvPr/>
        </p:nvCxnSpPr>
        <p:spPr>
          <a:xfrm>
            <a:off x="539552" y="3212976"/>
            <a:ext cx="40324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539552" y="4005064"/>
            <a:ext cx="40324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539552" y="1556792"/>
            <a:ext cx="396044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14" name="Textfeld 13"/>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5" name="Textfeld 14"/>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045021" y="144463"/>
            <a:ext cx="7991475" cy="547687"/>
          </a:xfrm>
        </p:spPr>
        <p:txBody>
          <a:bodyPr/>
          <a:lstStyle/>
          <a:p>
            <a:pPr eaLnBrk="1" hangingPunct="1"/>
            <a:r>
              <a:rPr lang="de-DE" sz="3200" b="1" dirty="0"/>
              <a:t>Hinaus in die Welt / Auslandsstudium</a:t>
            </a:r>
          </a:p>
        </p:txBody>
      </p:sp>
      <p:sp>
        <p:nvSpPr>
          <p:cNvPr id="6" name="Foliennummernplatzhalter 3"/>
          <p:cNvSpPr>
            <a:spLocks noGrp="1"/>
          </p:cNvSpPr>
          <p:nvPr>
            <p:ph type="sldNum" sz="quarter" idx="11"/>
          </p:nvPr>
        </p:nvSpPr>
        <p:spPr/>
        <p:txBody>
          <a:bodyPr/>
          <a:lstStyle/>
          <a:p>
            <a:pPr>
              <a:defRPr/>
            </a:pPr>
            <a:fld id="{1E0817FB-2585-46D0-9903-7CF20859EFCE}" type="slidenum">
              <a:rPr lang="de-DE" smtClean="0"/>
              <a:pPr>
                <a:defRPr/>
              </a:pPr>
              <a:t>27</a:t>
            </a:fld>
            <a:endParaRPr lang="de-DE" dirty="0"/>
          </a:p>
        </p:txBody>
      </p:sp>
      <p:pic>
        <p:nvPicPr>
          <p:cNvPr id="53250" name="Picture 2"/>
          <p:cNvPicPr>
            <a:picLocks noChangeAspect="1" noChangeArrowheads="1"/>
          </p:cNvPicPr>
          <p:nvPr/>
        </p:nvPicPr>
        <p:blipFill>
          <a:blip r:embed="rId3" cstate="print"/>
          <a:srcRect/>
          <a:stretch>
            <a:fillRect/>
          </a:stretch>
        </p:blipFill>
        <p:spPr bwMode="auto">
          <a:xfrm>
            <a:off x="971600" y="984025"/>
            <a:ext cx="7560840" cy="5207484"/>
          </a:xfrm>
          <a:prstGeom prst="rect">
            <a:avLst/>
          </a:prstGeom>
          <a:noFill/>
          <a:ln w="9525">
            <a:noFill/>
            <a:miter lim="800000"/>
            <a:headEnd/>
            <a:tailEnd/>
          </a:ln>
        </p:spPr>
      </p:pic>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8" name="Textfeld 7"/>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9" name="Textfeld 8"/>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045021" y="144463"/>
            <a:ext cx="7991475" cy="547687"/>
          </a:xfrm>
        </p:spPr>
        <p:txBody>
          <a:bodyPr/>
          <a:lstStyle/>
          <a:p>
            <a:pPr eaLnBrk="1" hangingPunct="1"/>
            <a:r>
              <a:rPr lang="de-DE" sz="3200" b="1" dirty="0"/>
              <a:t>Hinaus in die Welt / Auslandsstudium</a:t>
            </a:r>
          </a:p>
        </p:txBody>
      </p:sp>
      <p:sp>
        <p:nvSpPr>
          <p:cNvPr id="6" name="Foliennummernplatzhalter 3"/>
          <p:cNvSpPr>
            <a:spLocks noGrp="1"/>
          </p:cNvSpPr>
          <p:nvPr>
            <p:ph type="sldNum" sz="quarter" idx="11"/>
          </p:nvPr>
        </p:nvSpPr>
        <p:spPr/>
        <p:txBody>
          <a:bodyPr/>
          <a:lstStyle/>
          <a:p>
            <a:pPr>
              <a:defRPr/>
            </a:pPr>
            <a:fld id="{1E0817FB-2585-46D0-9903-7CF20859EFCE}" type="slidenum">
              <a:rPr lang="de-DE" smtClean="0"/>
              <a:pPr>
                <a:defRPr/>
              </a:pPr>
              <a:t>28</a:t>
            </a:fld>
            <a:endParaRPr lang="de-DE" dirty="0"/>
          </a:p>
        </p:txBody>
      </p:sp>
      <p:pic>
        <p:nvPicPr>
          <p:cNvPr id="13313" name="Picture 1"/>
          <p:cNvPicPr>
            <a:picLocks noChangeAspect="1" noChangeArrowheads="1"/>
          </p:cNvPicPr>
          <p:nvPr/>
        </p:nvPicPr>
        <p:blipFill>
          <a:blip r:embed="rId3" cstate="print"/>
          <a:srcRect/>
          <a:stretch>
            <a:fillRect/>
          </a:stretch>
        </p:blipFill>
        <p:spPr bwMode="auto">
          <a:xfrm>
            <a:off x="2161375" y="908645"/>
            <a:ext cx="5074921" cy="5328667"/>
          </a:xfrm>
          <a:prstGeom prst="rect">
            <a:avLst/>
          </a:prstGeom>
          <a:noFill/>
          <a:ln w="9525">
            <a:noFill/>
            <a:miter lim="800000"/>
            <a:headEnd/>
            <a:tailEnd/>
          </a:ln>
        </p:spPr>
      </p:pic>
      <p:sp>
        <p:nvSpPr>
          <p:cNvPr id="5" name="Textfeld 4"/>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7" name="Textfeld 6"/>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8" name="Textfeld 7"/>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
        <p:nvSpPr>
          <p:cNvPr id="2" name="Sprechblase: oval 1">
            <a:extLst>
              <a:ext uri="{FF2B5EF4-FFF2-40B4-BE49-F238E27FC236}">
                <a16:creationId xmlns:a16="http://schemas.microsoft.com/office/drawing/2014/main" id="{DB252411-EB22-41E1-8966-2144B7FA33F0}"/>
              </a:ext>
            </a:extLst>
          </p:cNvPr>
          <p:cNvSpPr/>
          <p:nvPr/>
        </p:nvSpPr>
        <p:spPr>
          <a:xfrm>
            <a:off x="4626827" y="4005064"/>
            <a:ext cx="144016" cy="216024"/>
          </a:xfrm>
          <a:prstGeom prst="wedgeEllipseCallout">
            <a:avLst>
              <a:gd name="adj1" fmla="val 5994"/>
              <a:gd name="adj2" fmla="val 77404"/>
            </a:avLst>
          </a:prstGeom>
          <a:solidFill>
            <a:srgbClr val="DA633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de-DE" sz="3200" b="1" dirty="0"/>
              <a:t>Die Seminarbibliothek</a:t>
            </a:r>
          </a:p>
        </p:txBody>
      </p:sp>
      <p:sp>
        <p:nvSpPr>
          <p:cNvPr id="7" name="Foliennummernplatzhalter 3"/>
          <p:cNvSpPr>
            <a:spLocks noGrp="1"/>
          </p:cNvSpPr>
          <p:nvPr>
            <p:ph type="sldNum" sz="quarter" idx="11"/>
          </p:nvPr>
        </p:nvSpPr>
        <p:spPr/>
        <p:txBody>
          <a:bodyPr/>
          <a:lstStyle/>
          <a:p>
            <a:pPr>
              <a:defRPr/>
            </a:pPr>
            <a:fld id="{1E0817FB-2585-46D0-9903-7CF20859EFCE}" type="slidenum">
              <a:rPr lang="de-DE" smtClean="0"/>
              <a:pPr>
                <a:defRPr/>
              </a:pPr>
              <a:t>29</a:t>
            </a:fld>
            <a:endParaRPr lang="de-DE" dirty="0"/>
          </a:p>
        </p:txBody>
      </p:sp>
      <p:sp>
        <p:nvSpPr>
          <p:cNvPr id="6" name="Textfeld 5"/>
          <p:cNvSpPr txBox="1"/>
          <p:nvPr/>
        </p:nvSpPr>
        <p:spPr>
          <a:xfrm>
            <a:off x="971600" y="1145530"/>
            <a:ext cx="4032448" cy="1754326"/>
          </a:xfrm>
          <a:prstGeom prst="rect">
            <a:avLst/>
          </a:prstGeom>
          <a:noFill/>
        </p:spPr>
        <p:txBody>
          <a:bodyPr wrap="square" rtlCol="0">
            <a:spAutoFit/>
          </a:bodyPr>
          <a:lstStyle/>
          <a:p>
            <a:r>
              <a:rPr lang="de-DE"/>
              <a:t>ca</a:t>
            </a:r>
            <a:r>
              <a:rPr lang="de-DE" dirty="0"/>
              <a:t>. </a:t>
            </a:r>
            <a:r>
              <a:rPr lang="de-DE"/>
              <a:t>113.000 Werke, darunter:</a:t>
            </a:r>
          </a:p>
          <a:p>
            <a:endParaRPr lang="de-DE"/>
          </a:p>
          <a:p>
            <a:pPr marL="285750" indent="-285750">
              <a:buFontTx/>
              <a:buChar char="-"/>
            </a:pPr>
            <a:r>
              <a:rPr lang="de-DE"/>
              <a:t>ca</a:t>
            </a:r>
            <a:r>
              <a:rPr lang="de-DE" dirty="0"/>
              <a:t>. 160 </a:t>
            </a:r>
            <a:r>
              <a:rPr lang="de-DE"/>
              <a:t>laufende Zeitschriften</a:t>
            </a:r>
          </a:p>
          <a:p>
            <a:pPr marL="285750" indent="-285750">
              <a:buFontTx/>
              <a:buChar char="-"/>
            </a:pPr>
            <a:r>
              <a:rPr lang="de-DE"/>
              <a:t>Video- und Audiokassetten</a:t>
            </a:r>
          </a:p>
          <a:p>
            <a:pPr marL="285750" indent="-285750">
              <a:buFontTx/>
              <a:buChar char="-"/>
            </a:pPr>
            <a:r>
              <a:rPr lang="de-DE"/>
              <a:t>CDs und DVDs</a:t>
            </a:r>
          </a:p>
          <a:p>
            <a:pPr marL="285750" indent="-285750">
              <a:buFontTx/>
              <a:buChar char="-"/>
            </a:pPr>
            <a:endParaRPr lang="de-DE"/>
          </a:p>
        </p:txBody>
      </p:sp>
      <p:sp>
        <p:nvSpPr>
          <p:cNvPr id="9" name="Textfeld 8"/>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8" name="Textfeld 7"/>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0" name="Textfeld 9"/>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pic>
        <p:nvPicPr>
          <p:cNvPr id="4" name="Grafik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7604" y="3356992"/>
            <a:ext cx="7128792" cy="2596770"/>
          </a:xfrm>
          <a:prstGeom prst="rect">
            <a:avLst/>
          </a:prstGeom>
        </p:spPr>
      </p:pic>
      <p:pic>
        <p:nvPicPr>
          <p:cNvPr id="11" name="Grafik 10"/>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b="25954"/>
          <a:stretch/>
        </p:blipFill>
        <p:spPr>
          <a:xfrm>
            <a:off x="5888682" y="993874"/>
            <a:ext cx="2247714" cy="22191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r>
              <a:rPr lang="de-DE" sz="3200" b="1" dirty="0"/>
              <a:t>Was ist eigentlich Romanistik?</a:t>
            </a:r>
          </a:p>
        </p:txBody>
      </p:sp>
      <p:sp>
        <p:nvSpPr>
          <p:cNvPr id="3" name="Inhaltsplatzhalter 2"/>
          <p:cNvSpPr>
            <a:spLocks noGrp="1"/>
          </p:cNvSpPr>
          <p:nvPr>
            <p:ph idx="1"/>
          </p:nvPr>
        </p:nvSpPr>
        <p:spPr/>
        <p:txBody>
          <a:bodyPr rtlCol="0">
            <a:noAutofit/>
          </a:bodyPr>
          <a:lstStyle/>
          <a:p>
            <a:pPr algn="just" eaLnBrk="1" fontAlgn="auto" hangingPunct="1">
              <a:spcAft>
                <a:spcPts val="0"/>
              </a:spcAft>
              <a:buFont typeface="Arial" pitchFamily="34" charset="0"/>
              <a:buNone/>
              <a:defRPr/>
            </a:pPr>
            <a:endParaRPr lang="de-DE" sz="3200" i="1" dirty="0"/>
          </a:p>
          <a:p>
            <a:pPr algn="just" eaLnBrk="1" fontAlgn="auto" hangingPunct="1">
              <a:spcAft>
                <a:spcPts val="0"/>
              </a:spcAft>
              <a:buFont typeface="Arial" pitchFamily="34" charset="0"/>
              <a:buNone/>
              <a:defRPr/>
            </a:pPr>
            <a:r>
              <a:rPr lang="de-DE" sz="3200" i="1" dirty="0"/>
              <a:t>Romanistik </a:t>
            </a:r>
            <a:r>
              <a:rPr lang="de-DE" sz="3200" dirty="0"/>
              <a:t>ist die Bezeichnung für die wissenschaftliche Beschäftigung mit den aus dem Latein hervorgegangenen </a:t>
            </a:r>
            <a:r>
              <a:rPr lang="de-DE" sz="3200" b="1" dirty="0"/>
              <a:t>Sprachen</a:t>
            </a:r>
            <a:r>
              <a:rPr lang="de-DE" sz="3200" dirty="0"/>
              <a:t>, </a:t>
            </a:r>
            <a:r>
              <a:rPr lang="de-DE" sz="3200" b="1" dirty="0"/>
              <a:t>Kulturen</a:t>
            </a:r>
            <a:r>
              <a:rPr lang="de-DE" sz="3200" dirty="0"/>
              <a:t> und </a:t>
            </a:r>
            <a:r>
              <a:rPr lang="de-DE" sz="3200" b="1" dirty="0"/>
              <a:t>Literaturen</a:t>
            </a:r>
            <a:r>
              <a:rPr lang="de-DE" sz="3200" dirty="0"/>
              <a:t>. Romanische Sprachen werden heute auf allen </a:t>
            </a:r>
            <a:r>
              <a:rPr lang="de-DE" sz="3200" b="1" dirty="0"/>
              <a:t>fünf Kontinenten </a:t>
            </a:r>
            <a:r>
              <a:rPr lang="de-DE" sz="3200" dirty="0"/>
              <a:t>gesprochen.</a:t>
            </a:r>
            <a:endParaRPr lang="de-DE" sz="3200" b="1" dirty="0"/>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3</a:t>
            </a:fld>
            <a:endParaRPr lang="de-DE" dirty="0"/>
          </a:p>
        </p:txBody>
      </p:sp>
      <p:sp>
        <p:nvSpPr>
          <p:cNvPr id="6" name="Textfeld 5"/>
          <p:cNvSpPr txBox="1"/>
          <p:nvPr/>
        </p:nvSpPr>
        <p:spPr bwMode="auto">
          <a:xfrm>
            <a:off x="2742040" y="6381328"/>
            <a:ext cx="3054096"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 19. November 2014 Die Romanistik stellt sich vor</a:t>
            </a:r>
          </a:p>
        </p:txBody>
      </p:sp>
      <p:sp>
        <p:nvSpPr>
          <p:cNvPr id="7" name="Textfeld 6"/>
          <p:cNvSpPr txBox="1"/>
          <p:nvPr/>
        </p:nvSpPr>
        <p:spPr bwMode="auto">
          <a:xfrm>
            <a:off x="2867275" y="6370484"/>
            <a:ext cx="3096344" cy="430887"/>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18.11.2015</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0" name="Textfeld 9"/>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18.11.2015</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
        <p:nvSpPr>
          <p:cNvPr id="13" name="Textfeld 12"/>
          <p:cNvSpPr txBox="1"/>
          <p:nvPr/>
        </p:nvSpPr>
        <p:spPr bwMode="auto">
          <a:xfrm>
            <a:off x="467544" y="638132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de-DE" sz="3200" b="1" dirty="0"/>
              <a:t>Die Seminarbibliothek</a:t>
            </a:r>
          </a:p>
        </p:txBody>
      </p:sp>
      <p:sp>
        <p:nvSpPr>
          <p:cNvPr id="7" name="Foliennummernplatzhalter 3"/>
          <p:cNvSpPr>
            <a:spLocks noGrp="1"/>
          </p:cNvSpPr>
          <p:nvPr>
            <p:ph type="sldNum" sz="quarter" idx="11"/>
          </p:nvPr>
        </p:nvSpPr>
        <p:spPr/>
        <p:txBody>
          <a:bodyPr/>
          <a:lstStyle/>
          <a:p>
            <a:pPr>
              <a:defRPr/>
            </a:pPr>
            <a:fld id="{1E0817FB-2585-46D0-9903-7CF20859EFCE}" type="slidenum">
              <a:rPr lang="de-DE" smtClean="0"/>
              <a:pPr>
                <a:defRPr/>
              </a:pPr>
              <a:t>30</a:t>
            </a:fld>
            <a:endParaRPr lang="de-DE" dirty="0"/>
          </a:p>
        </p:txBody>
      </p:sp>
      <p:sp>
        <p:nvSpPr>
          <p:cNvPr id="9" name="Textfeld 8"/>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8" name="Textfeld 7"/>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0" name="Textfeld 9"/>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2019</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
        <p:nvSpPr>
          <p:cNvPr id="2" name="Rechteck 1"/>
          <p:cNvSpPr/>
          <p:nvPr/>
        </p:nvSpPr>
        <p:spPr>
          <a:xfrm>
            <a:off x="684213" y="4509120"/>
            <a:ext cx="4572000" cy="1477328"/>
          </a:xfrm>
          <a:prstGeom prst="rect">
            <a:avLst/>
          </a:prstGeom>
        </p:spPr>
        <p:txBody>
          <a:bodyPr>
            <a:spAutoFit/>
          </a:bodyPr>
          <a:lstStyle/>
          <a:p>
            <a:endParaRPr lang="de-DE"/>
          </a:p>
          <a:p>
            <a:pPr marL="285750" indent="-285750">
              <a:buFontTx/>
              <a:buChar char="-"/>
            </a:pPr>
            <a:r>
              <a:rPr lang="de-DE"/>
              <a:t>ca. 120 Leseplätze</a:t>
            </a:r>
          </a:p>
          <a:p>
            <a:pPr marL="285750" indent="-285750">
              <a:buFontTx/>
              <a:buChar char="-"/>
            </a:pPr>
            <a:r>
              <a:rPr lang="de-DE"/>
              <a:t>1 Kopiergerät </a:t>
            </a:r>
          </a:p>
          <a:p>
            <a:pPr marL="285750" indent="-285750">
              <a:buFontTx/>
              <a:buChar char="-"/>
            </a:pPr>
            <a:r>
              <a:rPr lang="de-DE"/>
              <a:t>1 Buchscanner (für USB-Sticks)</a:t>
            </a:r>
          </a:p>
          <a:p>
            <a:pPr marL="285750" indent="-285750">
              <a:buFontTx/>
              <a:buChar char="-"/>
            </a:pPr>
            <a:r>
              <a:rPr lang="de-DE"/>
              <a:t>3 Computerarbeitsplätze </a:t>
            </a:r>
            <a:endParaRPr lang="de-DE" dirty="0"/>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980728"/>
            <a:ext cx="6408712" cy="3452893"/>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6113" y="3582712"/>
            <a:ext cx="4134173" cy="2403736"/>
          </a:xfrm>
          <a:prstGeom prst="rect">
            <a:avLst/>
          </a:prstGeom>
        </p:spPr>
      </p:pic>
    </p:spTree>
    <p:extLst>
      <p:ext uri="{BB962C8B-B14F-4D97-AF65-F5344CB8AC3E}">
        <p14:creationId xmlns:p14="http://schemas.microsoft.com/office/powerpoint/2010/main" val="2671339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t>Die Fachschaft der Romanistik</a:t>
            </a:r>
          </a:p>
        </p:txBody>
      </p:sp>
      <p:sp>
        <p:nvSpPr>
          <p:cNvPr id="3" name="Inhaltsplatzhalter 2"/>
          <p:cNvSpPr>
            <a:spLocks noGrp="1"/>
          </p:cNvSpPr>
          <p:nvPr>
            <p:ph idx="1"/>
          </p:nvPr>
        </p:nvSpPr>
        <p:spPr/>
        <p:txBody>
          <a:bodyPr/>
          <a:lstStyle/>
          <a:p>
            <a:endParaRPr lang="de-DE" dirty="0"/>
          </a:p>
          <a:p>
            <a:r>
              <a:rPr lang="de-DE" dirty="0"/>
              <a:t>ehrenamtlich engagierte Studierende</a:t>
            </a:r>
          </a:p>
          <a:p>
            <a:r>
              <a:rPr lang="de-DE" dirty="0"/>
              <a:t>verantwortlich für Kennenlernmöglichkeiten, z. B. Kneipentouren</a:t>
            </a:r>
          </a:p>
          <a:p>
            <a:r>
              <a:rPr lang="de-DE" dirty="0"/>
              <a:t>ehrenamtliche Beratung/Unterstützung der Studierenden während der gesamten Studienzeit</a:t>
            </a:r>
          </a:p>
          <a:p>
            <a:r>
              <a:rPr lang="de-DE" dirty="0"/>
              <a:t>stellt Personal für die universitären Gremien (</a:t>
            </a:r>
            <a:r>
              <a:rPr lang="de-DE" dirty="0" err="1"/>
              <a:t>Fachrat</a:t>
            </a:r>
            <a:r>
              <a:rPr lang="de-DE" dirty="0"/>
              <a:t>, </a:t>
            </a:r>
            <a:r>
              <a:rPr lang="de-DE" dirty="0" err="1"/>
              <a:t>StuRa</a:t>
            </a:r>
            <a:r>
              <a:rPr lang="de-DE" dirty="0"/>
              <a:t>, Fakultätsrat etc.)</a:t>
            </a:r>
          </a:p>
          <a:p>
            <a:r>
              <a:rPr lang="de-DE" dirty="0"/>
              <a:t>wöchentliche Sitzungen</a:t>
            </a:r>
          </a:p>
          <a:p>
            <a:endParaRPr lang="de-DE" dirty="0"/>
          </a:p>
          <a:p>
            <a:pPr algn="ctr">
              <a:buNone/>
            </a:pPr>
            <a:r>
              <a:rPr lang="de-DE" sz="3200" dirty="0">
                <a:hlinkClick r:id="rId3"/>
              </a:rPr>
              <a:t>http://www.fsrose.uni-hd.de</a:t>
            </a:r>
            <a:endParaRPr lang="de-DE" sz="3200" dirty="0"/>
          </a:p>
        </p:txBody>
      </p:sp>
      <p:sp>
        <p:nvSpPr>
          <p:cNvPr id="4" name="Foliennummernplatzhalter 3"/>
          <p:cNvSpPr>
            <a:spLocks noGrp="1"/>
          </p:cNvSpPr>
          <p:nvPr>
            <p:ph type="sldNum" sz="quarter" idx="11"/>
          </p:nvPr>
        </p:nvSpPr>
        <p:spPr/>
        <p:txBody>
          <a:bodyPr/>
          <a:lstStyle/>
          <a:p>
            <a:pPr>
              <a:defRPr/>
            </a:pPr>
            <a:fld id="{07E7AF86-4668-4F79-AD2A-C895F493767D}" type="slidenum">
              <a:rPr lang="de-DE" smtClean="0"/>
              <a:pPr>
                <a:defRPr/>
              </a:pPr>
              <a:t>31</a:t>
            </a:fld>
            <a:endParaRPr lang="de-DE" dirty="0"/>
          </a:p>
        </p:txBody>
      </p:sp>
      <p:sp>
        <p:nvSpPr>
          <p:cNvPr id="6" name="Textfeld 5"/>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7" name="Textfeld 6"/>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8" name="Textfeld 7"/>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997" y="144463"/>
            <a:ext cx="7991475" cy="547687"/>
          </a:xfrm>
        </p:spPr>
        <p:txBody>
          <a:bodyPr/>
          <a:lstStyle/>
          <a:p>
            <a:r>
              <a:rPr lang="de-DE" sz="3200" b="1" dirty="0"/>
              <a:t>Die Romanistik feiert: Sommerfest</a:t>
            </a:r>
          </a:p>
        </p:txBody>
      </p:sp>
      <p:sp>
        <p:nvSpPr>
          <p:cNvPr id="4" name="Foliennummernplatzhalter 3"/>
          <p:cNvSpPr>
            <a:spLocks noGrp="1"/>
          </p:cNvSpPr>
          <p:nvPr>
            <p:ph type="sldNum" sz="quarter" idx="11"/>
          </p:nvPr>
        </p:nvSpPr>
        <p:spPr/>
        <p:txBody>
          <a:bodyPr/>
          <a:lstStyle/>
          <a:p>
            <a:pPr>
              <a:defRPr/>
            </a:pPr>
            <a:fld id="{07E7AF86-4668-4F79-AD2A-C895F493767D}" type="slidenum">
              <a:rPr lang="de-DE" smtClean="0"/>
              <a:pPr>
                <a:defRPr/>
              </a:pPr>
              <a:t>32</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251520" y="980728"/>
            <a:ext cx="2376264" cy="1584176"/>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a:off x="3419872" y="3429000"/>
            <a:ext cx="1800200" cy="2700299"/>
          </a:xfrm>
          <a:prstGeom prst="rect">
            <a:avLst/>
          </a:prstGeom>
          <a:ln>
            <a:noFill/>
          </a:ln>
          <a:effectLst>
            <a:softEdge rad="112500"/>
          </a:effectLst>
        </p:spPr>
      </p:pic>
      <p:pic>
        <p:nvPicPr>
          <p:cNvPr id="1028" name="Picture 4"/>
          <p:cNvPicPr>
            <a:picLocks noChangeAspect="1" noChangeArrowheads="1"/>
          </p:cNvPicPr>
          <p:nvPr/>
        </p:nvPicPr>
        <p:blipFill>
          <a:blip r:embed="rId5" cstate="print"/>
          <a:srcRect/>
          <a:stretch>
            <a:fillRect/>
          </a:stretch>
        </p:blipFill>
        <p:spPr bwMode="auto">
          <a:xfrm>
            <a:off x="2627784" y="1196752"/>
            <a:ext cx="3520930" cy="2348433"/>
          </a:xfrm>
          <a:prstGeom prst="ellipse">
            <a:avLst/>
          </a:prstGeom>
          <a:ln>
            <a:noFill/>
          </a:ln>
          <a:effectLst>
            <a:softEdge rad="112500"/>
          </a:effectLst>
        </p:spPr>
      </p:pic>
      <p:pic>
        <p:nvPicPr>
          <p:cNvPr id="1029" name="Picture 5"/>
          <p:cNvPicPr>
            <a:picLocks noChangeAspect="1" noChangeArrowheads="1"/>
          </p:cNvPicPr>
          <p:nvPr/>
        </p:nvPicPr>
        <p:blipFill>
          <a:blip r:embed="rId6" cstate="print"/>
          <a:srcRect/>
          <a:stretch>
            <a:fillRect/>
          </a:stretch>
        </p:blipFill>
        <p:spPr bwMode="auto">
          <a:xfrm>
            <a:off x="467544" y="4437112"/>
            <a:ext cx="2483063" cy="1656184"/>
          </a:xfrm>
          <a:prstGeom prst="rect">
            <a:avLst/>
          </a:prstGeom>
          <a:ln>
            <a:noFill/>
          </a:ln>
          <a:effectLst>
            <a:softEdge rad="112500"/>
          </a:effectLst>
        </p:spPr>
      </p:pic>
      <p:pic>
        <p:nvPicPr>
          <p:cNvPr id="1030" name="Picture 6"/>
          <p:cNvPicPr>
            <a:picLocks noChangeAspect="1" noChangeArrowheads="1"/>
          </p:cNvPicPr>
          <p:nvPr/>
        </p:nvPicPr>
        <p:blipFill>
          <a:blip r:embed="rId7" cstate="print"/>
          <a:srcRect/>
          <a:stretch>
            <a:fillRect/>
          </a:stretch>
        </p:blipFill>
        <p:spPr bwMode="auto">
          <a:xfrm>
            <a:off x="5796136" y="2708920"/>
            <a:ext cx="2321515" cy="3480573"/>
          </a:xfrm>
          <a:prstGeom prst="rect">
            <a:avLst/>
          </a:prstGeom>
          <a:ln>
            <a:noFill/>
          </a:ln>
          <a:effectLst>
            <a:softEdge rad="112500"/>
          </a:effectLst>
        </p:spPr>
      </p:pic>
      <p:pic>
        <p:nvPicPr>
          <p:cNvPr id="1031" name="Picture 7"/>
          <p:cNvPicPr>
            <a:picLocks noChangeAspect="1" noChangeArrowheads="1"/>
          </p:cNvPicPr>
          <p:nvPr/>
        </p:nvPicPr>
        <p:blipFill>
          <a:blip r:embed="rId8" cstate="print"/>
          <a:srcRect/>
          <a:stretch>
            <a:fillRect/>
          </a:stretch>
        </p:blipFill>
        <p:spPr bwMode="auto">
          <a:xfrm>
            <a:off x="5868144" y="908720"/>
            <a:ext cx="2733775" cy="1823407"/>
          </a:xfrm>
          <a:prstGeom prst="rect">
            <a:avLst/>
          </a:prstGeom>
          <a:ln>
            <a:noFill/>
          </a:ln>
          <a:effectLst>
            <a:softEdge rad="112500"/>
          </a:effectLst>
        </p:spPr>
      </p:pic>
      <p:pic>
        <p:nvPicPr>
          <p:cNvPr id="1032" name="Picture 8"/>
          <p:cNvPicPr>
            <a:picLocks noChangeAspect="1" noChangeArrowheads="1"/>
          </p:cNvPicPr>
          <p:nvPr/>
        </p:nvPicPr>
        <p:blipFill>
          <a:blip r:embed="rId9" cstate="print"/>
          <a:srcRect/>
          <a:stretch>
            <a:fillRect/>
          </a:stretch>
        </p:blipFill>
        <p:spPr bwMode="auto">
          <a:xfrm>
            <a:off x="1187624" y="2204864"/>
            <a:ext cx="1662444" cy="2492449"/>
          </a:xfrm>
          <a:prstGeom prst="rect">
            <a:avLst/>
          </a:prstGeom>
          <a:ln>
            <a:noFill/>
          </a:ln>
          <a:effectLst>
            <a:softEdge rad="112500"/>
          </a:effectLst>
        </p:spPr>
      </p:pic>
      <p:sp>
        <p:nvSpPr>
          <p:cNvPr id="12" name="Textfeld 11"/>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13" name="Textfeld 12"/>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4" name="Textfeld 13"/>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latin typeface="Calibri" pitchFamily="34" charset="0"/>
              </a:rPr>
              <a:t>	</a:t>
            </a:r>
            <a:endParaRPr lang="de-DE" dirty="0"/>
          </a:p>
        </p:txBody>
      </p:sp>
      <p:sp>
        <p:nvSpPr>
          <p:cNvPr id="12" name="Inhaltsplatzhalter 11"/>
          <p:cNvSpPr>
            <a:spLocks noGrp="1"/>
          </p:cNvSpPr>
          <p:nvPr>
            <p:ph idx="1"/>
          </p:nvPr>
        </p:nvSpPr>
        <p:spPr/>
        <p:txBody>
          <a:bodyPr/>
          <a:lstStyle/>
          <a:p>
            <a:pPr algn="ctr">
              <a:buNone/>
            </a:pPr>
            <a:r>
              <a:rPr lang="de-DE" sz="2800" dirty="0"/>
              <a:t>Informationen zu allen Aspekten des </a:t>
            </a:r>
            <a:br>
              <a:rPr lang="de-DE" sz="2800" dirty="0"/>
            </a:br>
            <a:r>
              <a:rPr lang="de-DE" sz="2800" dirty="0"/>
              <a:t>Romanistik-Studiums finden Sie auf der </a:t>
            </a:r>
            <a:br>
              <a:rPr lang="de-DE" sz="2800" dirty="0"/>
            </a:br>
            <a:r>
              <a:rPr lang="de-DE" sz="2800" dirty="0"/>
              <a:t>Website des Romanischen Seminars:</a:t>
            </a:r>
          </a:p>
          <a:p>
            <a:pPr algn="ctr">
              <a:buNone/>
            </a:pPr>
            <a:endParaRPr lang="de-DE" dirty="0">
              <a:hlinkClick r:id="rId3"/>
            </a:endParaRPr>
          </a:p>
          <a:p>
            <a:pPr algn="ctr">
              <a:buNone/>
            </a:pPr>
            <a:endParaRPr lang="de-DE" sz="2800">
              <a:hlinkClick r:id="rId3"/>
            </a:endParaRPr>
          </a:p>
          <a:p>
            <a:pPr algn="ctr">
              <a:buNone/>
            </a:pPr>
            <a:endParaRPr lang="de-DE" sz="2800">
              <a:hlinkClick r:id="rId3"/>
            </a:endParaRPr>
          </a:p>
          <a:p>
            <a:pPr algn="ctr">
              <a:buNone/>
            </a:pPr>
            <a:endParaRPr lang="de-DE" sz="2800">
              <a:hlinkClick r:id="rId3"/>
            </a:endParaRPr>
          </a:p>
          <a:p>
            <a:pPr algn="ctr">
              <a:buNone/>
            </a:pPr>
            <a:endParaRPr lang="de-DE" sz="2800">
              <a:hlinkClick r:id="rId3"/>
            </a:endParaRPr>
          </a:p>
          <a:p>
            <a:pPr algn="ctr">
              <a:buNone/>
            </a:pPr>
            <a:endParaRPr lang="de-DE" sz="2800">
              <a:hlinkClick r:id="rId3"/>
            </a:endParaRPr>
          </a:p>
          <a:p>
            <a:pPr algn="ctr">
              <a:spcBef>
                <a:spcPts val="1200"/>
              </a:spcBef>
              <a:buNone/>
            </a:pPr>
            <a:r>
              <a:rPr lang="de-DE" sz="2800">
                <a:hlinkClick r:id="rId3"/>
              </a:rPr>
              <a:t>www.uni-heidelberg.de/rose</a:t>
            </a:r>
            <a:endParaRPr lang="de-DE" dirty="0"/>
          </a:p>
        </p:txBody>
      </p:sp>
      <p:sp>
        <p:nvSpPr>
          <p:cNvPr id="6" name="Foliennummernplatzhalter 3"/>
          <p:cNvSpPr>
            <a:spLocks noGrp="1"/>
          </p:cNvSpPr>
          <p:nvPr>
            <p:ph type="sldNum" sz="quarter" idx="11"/>
          </p:nvPr>
        </p:nvSpPr>
        <p:spPr/>
        <p:txBody>
          <a:bodyPr/>
          <a:lstStyle/>
          <a:p>
            <a:pPr>
              <a:defRPr/>
            </a:pPr>
            <a:fld id="{1E0817FB-2585-46D0-9903-7CF20859EFCE}" type="slidenum">
              <a:rPr lang="de-DE" smtClean="0"/>
              <a:pPr>
                <a:defRPr/>
              </a:pPr>
              <a:t>33</a:t>
            </a:fld>
            <a:endParaRPr lang="de-DE" dirty="0"/>
          </a:p>
        </p:txBody>
      </p:sp>
      <p:sp>
        <p:nvSpPr>
          <p:cNvPr id="7" name="Rechteck 6"/>
          <p:cNvSpPr/>
          <p:nvPr/>
        </p:nvSpPr>
        <p:spPr>
          <a:xfrm>
            <a:off x="2555776" y="4149080"/>
            <a:ext cx="20162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8" name="Textfeld 7"/>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1" name="Titel 1"/>
          <p:cNvSpPr txBox="1">
            <a:spLocks/>
          </p:cNvSpPr>
          <p:nvPr/>
        </p:nvSpPr>
        <p:spPr bwMode="auto">
          <a:xfrm>
            <a:off x="828997" y="144463"/>
            <a:ext cx="7991475" cy="54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Arial" pitchFamily="34" charset="0"/>
                <a:ea typeface="Verdana" pitchFamily="34" charset="0"/>
                <a:cs typeface="Arial" pitchFamily="34" charset="0"/>
              </a:defRPr>
            </a:lvl1pPr>
            <a:lvl2pPr algn="ctr" rtl="0" eaLnBrk="0" fontAlgn="base" hangingPunct="0">
              <a:spcBef>
                <a:spcPct val="0"/>
              </a:spcBef>
              <a:spcAft>
                <a:spcPct val="0"/>
              </a:spcAft>
              <a:defRPr sz="2400">
                <a:solidFill>
                  <a:schemeClr val="tx1"/>
                </a:solidFill>
                <a:latin typeface="Arial" charset="0"/>
                <a:ea typeface="Verdana" pitchFamily="34" charset="0"/>
                <a:cs typeface="Arial" charset="0"/>
              </a:defRPr>
            </a:lvl2pPr>
            <a:lvl3pPr algn="ctr" rtl="0" eaLnBrk="0" fontAlgn="base" hangingPunct="0">
              <a:spcBef>
                <a:spcPct val="0"/>
              </a:spcBef>
              <a:spcAft>
                <a:spcPct val="0"/>
              </a:spcAft>
              <a:defRPr sz="2400">
                <a:solidFill>
                  <a:schemeClr val="tx1"/>
                </a:solidFill>
                <a:latin typeface="Arial" charset="0"/>
                <a:ea typeface="Verdana" pitchFamily="34" charset="0"/>
                <a:cs typeface="Arial" charset="0"/>
              </a:defRPr>
            </a:lvl3pPr>
            <a:lvl4pPr algn="ctr" rtl="0" eaLnBrk="0" fontAlgn="base" hangingPunct="0">
              <a:spcBef>
                <a:spcPct val="0"/>
              </a:spcBef>
              <a:spcAft>
                <a:spcPct val="0"/>
              </a:spcAft>
              <a:defRPr sz="2400">
                <a:solidFill>
                  <a:schemeClr val="tx1"/>
                </a:solidFill>
                <a:latin typeface="Arial" charset="0"/>
                <a:ea typeface="Verdana" pitchFamily="34" charset="0"/>
                <a:cs typeface="Arial" charset="0"/>
              </a:defRPr>
            </a:lvl4pPr>
            <a:lvl5pPr algn="ctr" rtl="0" eaLnBrk="0" fontAlgn="base" hangingPunct="0">
              <a:spcBef>
                <a:spcPct val="0"/>
              </a:spcBef>
              <a:spcAft>
                <a:spcPct val="0"/>
              </a:spcAft>
              <a:defRPr sz="2400">
                <a:solidFill>
                  <a:schemeClr val="tx1"/>
                </a:solidFill>
                <a:latin typeface="Arial" charset="0"/>
                <a:ea typeface="Verdana" pitchFamily="34" charset="0"/>
                <a:cs typeface="Arial" charset="0"/>
              </a:defRPr>
            </a:lvl5pPr>
            <a:lvl6pPr marL="4572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6pPr>
            <a:lvl7pPr marL="9144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7pPr>
            <a:lvl8pPr marL="13716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8pPr>
            <a:lvl9pPr marL="1828800" algn="ctr" rtl="0" fontAlgn="base">
              <a:spcBef>
                <a:spcPct val="0"/>
              </a:spcBef>
              <a:spcAft>
                <a:spcPct val="0"/>
              </a:spcAft>
              <a:defRPr sz="2800">
                <a:solidFill>
                  <a:schemeClr val="tx1"/>
                </a:solidFill>
                <a:latin typeface="Verdana" pitchFamily="34" charset="0"/>
                <a:ea typeface="Verdana" pitchFamily="34" charset="0"/>
                <a:cs typeface="Verdana" pitchFamily="34" charset="0"/>
              </a:defRPr>
            </a:lvl9pPr>
          </a:lstStyle>
          <a:p>
            <a:r>
              <a:rPr lang="de-DE" sz="3200" b="1" dirty="0"/>
              <a:t>Weitere Informationen online</a:t>
            </a:r>
          </a:p>
        </p:txBody>
      </p:sp>
      <p:sp>
        <p:nvSpPr>
          <p:cNvPr id="13" name="Textfeld 12"/>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pic>
        <p:nvPicPr>
          <p:cNvPr id="3" name="Grafik 2"/>
          <p:cNvPicPr>
            <a:picLocks noChangeAspect="1"/>
          </p:cNvPicPr>
          <p:nvPr/>
        </p:nvPicPr>
        <p:blipFill rotWithShape="1">
          <a:blip r:embed="rId4"/>
          <a:srcRect t="14001" r="1170" b="22116"/>
          <a:stretch/>
        </p:blipFill>
        <p:spPr>
          <a:xfrm>
            <a:off x="815293" y="2420888"/>
            <a:ext cx="7723637" cy="2808312"/>
          </a:xfrm>
          <a:prstGeom prst="rect">
            <a:avLst/>
          </a:prstGeom>
          <a:ln>
            <a:solidFill>
              <a:schemeClr val="bg1">
                <a:lumMod val="7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r>
              <a:rPr lang="de-DE" sz="3200" b="1" dirty="0"/>
              <a:t>Was ist eigentlich Romanistik?</a:t>
            </a:r>
          </a:p>
        </p:txBody>
      </p:sp>
      <p:sp>
        <p:nvSpPr>
          <p:cNvPr id="3" name="Inhaltsplatzhalter 2"/>
          <p:cNvSpPr>
            <a:spLocks noGrp="1"/>
          </p:cNvSpPr>
          <p:nvPr>
            <p:ph idx="1"/>
          </p:nvPr>
        </p:nvSpPr>
        <p:spPr/>
        <p:txBody>
          <a:bodyPr rtlCol="0">
            <a:noAutofit/>
          </a:bodyPr>
          <a:lstStyle/>
          <a:p>
            <a:pPr>
              <a:buNone/>
            </a:pPr>
            <a:r>
              <a:rPr lang="de-DE" b="1" dirty="0"/>
              <a:t>Romanische Sprachen </a:t>
            </a:r>
          </a:p>
          <a:p>
            <a:pPr>
              <a:buNone/>
            </a:pPr>
            <a:r>
              <a:rPr lang="de-DE" dirty="0"/>
              <a:t>... sind Amts- bzw. Arbeitssprachen in der UNO (Französisch, Spanisch) oder in der EU (Französisch, Italienisch, Portugiesisch, Rumänisch, Spanisch).</a:t>
            </a:r>
          </a:p>
          <a:p>
            <a:pPr>
              <a:buNone/>
            </a:pPr>
            <a:r>
              <a:rPr lang="de-DE" dirty="0"/>
              <a:t>Andere Sprachen wie Katalanisch, Okzitanisch, Sardisch, Galicisch, </a:t>
            </a:r>
            <a:r>
              <a:rPr lang="de-DE" dirty="0" err="1"/>
              <a:t>Frankoprovenzalisch</a:t>
            </a:r>
            <a:r>
              <a:rPr lang="de-DE" dirty="0"/>
              <a:t>, </a:t>
            </a:r>
            <a:r>
              <a:rPr lang="de-DE" dirty="0" err="1"/>
              <a:t>Friaulisch</a:t>
            </a:r>
            <a:r>
              <a:rPr lang="de-DE" dirty="0"/>
              <a:t>, </a:t>
            </a:r>
            <a:r>
              <a:rPr lang="de-DE" dirty="0" err="1"/>
              <a:t>Bündnerromanisch</a:t>
            </a:r>
            <a:r>
              <a:rPr lang="de-DE" dirty="0"/>
              <a:t> und Ladinisch sowie zahlreiche Kreolsprachen sind nationale oder regionale Amtssprachen.</a:t>
            </a:r>
          </a:p>
          <a:p>
            <a:pPr>
              <a:buNone/>
            </a:pPr>
            <a:r>
              <a:rPr lang="de-DE" dirty="0"/>
              <a:t>Alle diese Sprachen und Kulturen mit ihren Varietäten gehören zum Arbeitsfeld der Romanistik. Die Romanistik untergliedert sich hauptsächlich in </a:t>
            </a:r>
            <a:r>
              <a:rPr lang="de-DE" b="1" dirty="0">
                <a:solidFill>
                  <a:schemeClr val="accent1"/>
                </a:solidFill>
              </a:rPr>
              <a:t>Sprach-</a:t>
            </a:r>
            <a:r>
              <a:rPr lang="de-DE" dirty="0"/>
              <a:t>, </a:t>
            </a:r>
            <a:r>
              <a:rPr lang="de-DE" b="1" dirty="0">
                <a:solidFill>
                  <a:schemeClr val="accent2"/>
                </a:solidFill>
              </a:rPr>
              <a:t>Literatur-</a:t>
            </a:r>
            <a:r>
              <a:rPr lang="de-DE" dirty="0"/>
              <a:t>, </a:t>
            </a:r>
            <a:r>
              <a:rPr lang="de-DE" b="1" dirty="0">
                <a:solidFill>
                  <a:schemeClr val="accent3"/>
                </a:solidFill>
              </a:rPr>
              <a:t>Kultur-</a:t>
            </a:r>
            <a:r>
              <a:rPr lang="de-DE" dirty="0"/>
              <a:t> und </a:t>
            </a:r>
            <a:r>
              <a:rPr lang="de-DE" b="1" dirty="0">
                <a:solidFill>
                  <a:schemeClr val="accent3"/>
                </a:solidFill>
              </a:rPr>
              <a:t>Medienwissenschaft</a:t>
            </a:r>
            <a:r>
              <a:rPr lang="de-DE" dirty="0"/>
              <a:t> sowie </a:t>
            </a:r>
            <a:r>
              <a:rPr lang="de-DE" b="1" dirty="0">
                <a:solidFill>
                  <a:schemeClr val="accent5"/>
                </a:solidFill>
              </a:rPr>
              <a:t>Fachdidaktik</a:t>
            </a:r>
            <a:r>
              <a:rPr lang="de-DE" dirty="0"/>
              <a:t>. </a:t>
            </a:r>
          </a:p>
          <a:p>
            <a:pPr algn="just" eaLnBrk="1" fontAlgn="auto" hangingPunct="1">
              <a:spcAft>
                <a:spcPts val="0"/>
              </a:spcAft>
              <a:buFont typeface="Arial" pitchFamily="34" charset="0"/>
              <a:buNone/>
              <a:defRPr/>
            </a:pPr>
            <a:endParaRPr lang="de-DE" b="1" dirty="0"/>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4</a:t>
            </a:fld>
            <a:endParaRPr lang="de-DE" dirty="0"/>
          </a:p>
        </p:txBody>
      </p:sp>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6" name="Textfeld 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9" name="Textfeld 8"/>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r>
              <a:rPr lang="de-DE" sz="3200" b="1" dirty="0"/>
              <a:t>Was ist eigentlich Romanistik?</a:t>
            </a:r>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5</a:t>
            </a:fld>
            <a:endParaRPr lang="de-DE" dirty="0"/>
          </a:p>
        </p:txBody>
      </p:sp>
      <p:pic>
        <p:nvPicPr>
          <p:cNvPr id="64514" name="Picture 2" descr="http://upload.wikimedia.org/wikipedia/commons/a/a8/Map-Romance_Language_World.png"/>
          <p:cNvPicPr>
            <a:picLocks noChangeAspect="1" noChangeArrowheads="1"/>
          </p:cNvPicPr>
          <p:nvPr/>
        </p:nvPicPr>
        <p:blipFill>
          <a:blip r:embed="rId3" cstate="print"/>
          <a:srcRect/>
          <a:stretch>
            <a:fillRect/>
          </a:stretch>
        </p:blipFill>
        <p:spPr bwMode="auto">
          <a:xfrm>
            <a:off x="179512" y="980728"/>
            <a:ext cx="8750692" cy="4608512"/>
          </a:xfrm>
          <a:prstGeom prst="rect">
            <a:avLst/>
          </a:prstGeom>
          <a:noFill/>
        </p:spPr>
      </p:pic>
      <p:pic>
        <p:nvPicPr>
          <p:cNvPr id="64515" name="Picture 3"/>
          <p:cNvPicPr>
            <a:picLocks noChangeAspect="1" noChangeArrowheads="1"/>
          </p:cNvPicPr>
          <p:nvPr/>
        </p:nvPicPr>
        <p:blipFill>
          <a:blip r:embed="rId4" cstate="print"/>
          <a:srcRect/>
          <a:stretch>
            <a:fillRect/>
          </a:stretch>
        </p:blipFill>
        <p:spPr bwMode="auto">
          <a:xfrm>
            <a:off x="7524328" y="2492896"/>
            <a:ext cx="1419225" cy="1085850"/>
          </a:xfrm>
          <a:prstGeom prst="rect">
            <a:avLst/>
          </a:prstGeom>
          <a:noFill/>
          <a:ln w="9525">
            <a:noFill/>
            <a:miter lim="800000"/>
            <a:headEnd/>
            <a:tailEnd/>
          </a:ln>
        </p:spPr>
      </p:pic>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8" name="Textfeld 7"/>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9" name="Textfeld 8"/>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899592" y="116632"/>
            <a:ext cx="7991475" cy="547687"/>
          </a:xfrm>
        </p:spPr>
        <p:txBody>
          <a:bodyPr/>
          <a:lstStyle/>
          <a:p>
            <a:pPr eaLnBrk="1" hangingPunct="1"/>
            <a:r>
              <a:rPr lang="de-DE" sz="3200" b="1"/>
              <a:t>Arbeitsbereiche / Branchen</a:t>
            </a:r>
            <a:endParaRPr lang="de-DE" sz="3200" b="1" dirty="0"/>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6</a:t>
            </a:fld>
            <a:endParaRPr lang="de-DE" dirty="0"/>
          </a:p>
        </p:txBody>
      </p:sp>
      <p:sp>
        <p:nvSpPr>
          <p:cNvPr id="15" name="Textfeld 14"/>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16" name="Textfeld 1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7" name="Textfeld 16"/>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
        <p:nvSpPr>
          <p:cNvPr id="18" name="Text Box 7"/>
          <p:cNvSpPr txBox="1">
            <a:spLocks noChangeArrowheads="1"/>
          </p:cNvSpPr>
          <p:nvPr/>
        </p:nvSpPr>
        <p:spPr bwMode="auto">
          <a:xfrm>
            <a:off x="827088" y="908050"/>
            <a:ext cx="806397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Verdana" panose="020B0604030504040204" pitchFamily="34" charset="0"/>
                <a:cs typeface="Arial" panose="020B0604020202020204" pitchFamily="34" charset="0"/>
              </a:defRPr>
            </a:lvl9pPr>
          </a:lstStyle>
          <a:p>
            <a:pPr eaLnBrk="1" hangingPunct="1">
              <a:spcBef>
                <a:spcPct val="0"/>
              </a:spcBef>
              <a:buNone/>
            </a:pPr>
            <a:endParaRPr lang="de-DE" altLang="de-DE" sz="1800" dirty="0"/>
          </a:p>
          <a:p>
            <a:pPr eaLnBrk="1" hangingPunct="1">
              <a:spcBef>
                <a:spcPct val="0"/>
              </a:spcBef>
              <a:buNone/>
            </a:pPr>
            <a:r>
              <a:rPr lang="de-DE" altLang="de-DE" sz="1800" dirty="0"/>
              <a:t>• Gymnasien (Lehramt)</a:t>
            </a:r>
          </a:p>
          <a:p>
            <a:pPr eaLnBrk="1" hangingPunct="1">
              <a:spcBef>
                <a:spcPct val="0"/>
              </a:spcBef>
              <a:buNone/>
            </a:pPr>
            <a:r>
              <a:rPr lang="de-DE" altLang="de-DE" sz="1800" dirty="0"/>
              <a:t>• Universitäten, Hochschulen, Fachhochschulen, Berufs- und Fachakademien </a:t>
            </a:r>
          </a:p>
          <a:p>
            <a:pPr eaLnBrk="1" hangingPunct="1">
              <a:spcBef>
                <a:spcPct val="0"/>
              </a:spcBef>
              <a:buFontTx/>
              <a:buNone/>
            </a:pPr>
            <a:r>
              <a:rPr lang="de-DE" altLang="de-DE" sz="1800" dirty="0"/>
              <a:t>• Forschung im Bereich Literatur-, Sprach- und Kulturwissenschaft</a:t>
            </a:r>
          </a:p>
          <a:p>
            <a:pPr eaLnBrk="1" hangingPunct="1">
              <a:spcBef>
                <a:spcPct val="0"/>
              </a:spcBef>
              <a:buFontTx/>
              <a:buNone/>
            </a:pPr>
            <a:r>
              <a:rPr lang="de-DE" altLang="de-DE" sz="1800" dirty="0"/>
              <a:t>• Medien, Information, Journalismus </a:t>
            </a:r>
          </a:p>
          <a:p>
            <a:pPr eaLnBrk="1" hangingPunct="1">
              <a:spcBef>
                <a:spcPct val="0"/>
              </a:spcBef>
              <a:buFontTx/>
              <a:buNone/>
            </a:pPr>
            <a:r>
              <a:rPr lang="de-DE" altLang="de-DE" sz="1800" dirty="0"/>
              <a:t>• Verlegen von Fachzeitschriften </a:t>
            </a:r>
          </a:p>
          <a:p>
            <a:pPr eaLnBrk="1" hangingPunct="1">
              <a:spcBef>
                <a:spcPct val="0"/>
              </a:spcBef>
              <a:buFontTx/>
              <a:buNone/>
            </a:pPr>
            <a:r>
              <a:rPr lang="de-DE" altLang="de-DE" sz="1800" dirty="0"/>
              <a:t>• Verlegen von Büchern </a:t>
            </a:r>
          </a:p>
          <a:p>
            <a:pPr eaLnBrk="1" hangingPunct="1">
              <a:spcBef>
                <a:spcPct val="0"/>
              </a:spcBef>
              <a:buFontTx/>
              <a:buNone/>
            </a:pPr>
            <a:r>
              <a:rPr lang="de-DE" altLang="de-DE" sz="1800" dirty="0"/>
              <a:t>• Bibliotheken und Archive </a:t>
            </a:r>
          </a:p>
          <a:p>
            <a:pPr eaLnBrk="1" hangingPunct="1">
              <a:spcBef>
                <a:spcPct val="0"/>
              </a:spcBef>
              <a:buFontTx/>
              <a:buNone/>
            </a:pPr>
            <a:r>
              <a:rPr lang="de-DE" altLang="de-DE" sz="1800" dirty="0"/>
              <a:t>• IT, Datenverarbeitung, Computer </a:t>
            </a:r>
          </a:p>
          <a:p>
            <a:pPr eaLnBrk="1" hangingPunct="1">
              <a:spcBef>
                <a:spcPct val="0"/>
              </a:spcBef>
              <a:buFontTx/>
              <a:buNone/>
            </a:pPr>
            <a:r>
              <a:rPr lang="de-DE" altLang="de-DE" sz="1800" dirty="0"/>
              <a:t>• Softwareberatung, z.B. Softwarehäuser (maschinelle Sprachverarbeitung) </a:t>
            </a:r>
          </a:p>
          <a:p>
            <a:pPr eaLnBrk="1" hangingPunct="1">
              <a:spcBef>
                <a:spcPct val="0"/>
              </a:spcBef>
              <a:buFontTx/>
              <a:buNone/>
            </a:pPr>
            <a:r>
              <a:rPr lang="de-DE" altLang="de-DE" sz="1800" dirty="0"/>
              <a:t>• Datenbanken, z.B. Datenbankentwicklung, Datenverarbeitungsdienste</a:t>
            </a:r>
          </a:p>
          <a:p>
            <a:pPr eaLnBrk="1" hangingPunct="1">
              <a:spcBef>
                <a:spcPct val="0"/>
              </a:spcBef>
              <a:buFontTx/>
              <a:buNone/>
            </a:pPr>
            <a:r>
              <a:rPr lang="de-DE" altLang="de-DE" sz="1800" dirty="0"/>
              <a:t>• Unterricht, z.B. sprachpädagogische Einrichtungen </a:t>
            </a:r>
          </a:p>
          <a:p>
            <a:pPr eaLnBrk="1" hangingPunct="1">
              <a:spcBef>
                <a:spcPct val="0"/>
              </a:spcBef>
              <a:buFontTx/>
              <a:buNone/>
            </a:pPr>
            <a:r>
              <a:rPr lang="de-DE" altLang="de-DE" sz="1800" dirty="0"/>
              <a:t>• Erwachsenenbildung, z.B. Volkshochschulen </a:t>
            </a:r>
            <a:br>
              <a:rPr lang="de-DE" altLang="de-DE" sz="1800" dirty="0"/>
            </a:br>
            <a:r>
              <a:rPr lang="de-DE" altLang="de-DE" sz="1800" dirty="0"/>
              <a:t>• Unternehmensberatung </a:t>
            </a:r>
          </a:p>
          <a:p>
            <a:pPr eaLnBrk="1" hangingPunct="1">
              <a:spcBef>
                <a:spcPct val="0"/>
              </a:spcBef>
              <a:buFontTx/>
              <a:buNone/>
            </a:pPr>
            <a:r>
              <a:rPr lang="de-DE" altLang="de-DE" sz="1800" dirty="0"/>
              <a:t>• Public-Relations-Beratung </a:t>
            </a:r>
          </a:p>
          <a:p>
            <a:pPr eaLnBrk="1" hangingPunct="1">
              <a:spcBef>
                <a:spcPct val="0"/>
              </a:spcBef>
              <a:buFontTx/>
              <a:buNone/>
            </a:pPr>
            <a:r>
              <a:rPr lang="de-DE" altLang="de-DE" sz="1800" dirty="0"/>
              <a:t>• Gesundheitswesen, z.B. sprachtherapeutische Einrichtungen </a:t>
            </a:r>
          </a:p>
          <a:p>
            <a:pPr eaLnBrk="1" hangingPunct="1">
              <a:spcBef>
                <a:spcPct val="0"/>
              </a:spcBef>
              <a:buFontTx/>
              <a:buNone/>
            </a:pPr>
            <a:r>
              <a:rPr lang="de-DE" altLang="de-DE" sz="1800" dirty="0"/>
              <a:t>• Öffentliche Verwaltung </a:t>
            </a:r>
          </a:p>
          <a:p>
            <a:pPr eaLnBrk="1" hangingPunct="1">
              <a:spcBef>
                <a:spcPct val="80000"/>
              </a:spcBef>
              <a:buFontTx/>
              <a:buNone/>
            </a:pPr>
            <a:r>
              <a:rPr lang="de-DE" altLang="de-DE" sz="1000" i="1" dirty="0"/>
              <a:t>	Quelle: </a:t>
            </a:r>
            <a:r>
              <a:rPr lang="de-DE" altLang="de-DE" sz="1000" u="sng" dirty="0"/>
              <a:t>http://berufenet.arbeitsagentur.de/berufe/docroot/r1/blobs/pdf/archiv/27889.pdf</a:t>
            </a:r>
            <a:r>
              <a:rPr lang="de-DE" altLang="de-DE" sz="1000" dirty="0"/>
              <a:t> (gekürzt; Stand: 06.10.2014)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899592" y="116632"/>
            <a:ext cx="7991475" cy="547687"/>
          </a:xfrm>
        </p:spPr>
        <p:txBody>
          <a:bodyPr/>
          <a:lstStyle/>
          <a:p>
            <a:pPr eaLnBrk="1" hangingPunct="1"/>
            <a:r>
              <a:rPr lang="de-DE" sz="3200" b="1" dirty="0"/>
              <a:t>In Heidelberg vertretene Sprachen</a:t>
            </a:r>
          </a:p>
        </p:txBody>
      </p:sp>
      <p:sp>
        <p:nvSpPr>
          <p:cNvPr id="3" name="Inhaltsplatzhalter 2"/>
          <p:cNvSpPr>
            <a:spLocks noGrp="1"/>
          </p:cNvSpPr>
          <p:nvPr>
            <p:ph idx="1"/>
          </p:nvPr>
        </p:nvSpPr>
        <p:spPr/>
        <p:txBody>
          <a:bodyPr rtlCol="0">
            <a:noAutofit/>
          </a:bodyPr>
          <a:lstStyle/>
          <a:p>
            <a:pPr algn="just" eaLnBrk="1" fontAlgn="auto" hangingPunct="1">
              <a:spcAft>
                <a:spcPts val="0"/>
              </a:spcAft>
              <a:buFont typeface="Arial" pitchFamily="34" charset="0"/>
              <a:buNone/>
              <a:defRPr/>
            </a:pPr>
            <a:endParaRPr lang="de-DE" sz="3200" b="1" dirty="0"/>
          </a:p>
          <a:p>
            <a:pPr algn="just" eaLnBrk="1" fontAlgn="auto" hangingPunct="1">
              <a:spcAft>
                <a:spcPts val="0"/>
              </a:spcAft>
              <a:buFont typeface="Arial" pitchFamily="34" charset="0"/>
              <a:buChar char="•"/>
              <a:defRPr/>
            </a:pPr>
            <a:r>
              <a:rPr lang="de-DE" sz="3200" dirty="0"/>
              <a:t>Französisch</a:t>
            </a:r>
          </a:p>
          <a:p>
            <a:pPr algn="just" eaLnBrk="1" fontAlgn="auto" hangingPunct="1">
              <a:spcAft>
                <a:spcPts val="0"/>
              </a:spcAft>
              <a:buFont typeface="Arial" pitchFamily="34" charset="0"/>
              <a:buChar char="•"/>
              <a:defRPr/>
            </a:pPr>
            <a:r>
              <a:rPr lang="de-DE" sz="3200" dirty="0"/>
              <a:t>Italienisch</a:t>
            </a:r>
          </a:p>
          <a:p>
            <a:pPr algn="just" eaLnBrk="1" fontAlgn="auto" hangingPunct="1">
              <a:spcAft>
                <a:spcPts val="0"/>
              </a:spcAft>
              <a:buFont typeface="Arial" pitchFamily="34" charset="0"/>
              <a:buChar char="•"/>
              <a:defRPr/>
            </a:pPr>
            <a:r>
              <a:rPr lang="de-DE" sz="3200" dirty="0"/>
              <a:t>Spanisch</a:t>
            </a:r>
          </a:p>
          <a:p>
            <a:pPr algn="just" eaLnBrk="1" fontAlgn="auto" hangingPunct="1">
              <a:spcAft>
                <a:spcPts val="0"/>
              </a:spcAft>
              <a:buFont typeface="Arial" pitchFamily="34" charset="0"/>
              <a:buChar char="•"/>
              <a:defRPr/>
            </a:pPr>
            <a:r>
              <a:rPr lang="de-DE" sz="3200" dirty="0"/>
              <a:t>Portugiesisch</a:t>
            </a:r>
          </a:p>
          <a:p>
            <a:pPr algn="just">
              <a:defRPr/>
            </a:pPr>
            <a:r>
              <a:rPr lang="de-DE" sz="3200" dirty="0"/>
              <a:t>Galicisch</a:t>
            </a:r>
          </a:p>
          <a:p>
            <a:pPr algn="just">
              <a:defRPr/>
            </a:pPr>
            <a:r>
              <a:rPr lang="de-DE" sz="3200" dirty="0"/>
              <a:t>Katalanisch</a:t>
            </a:r>
          </a:p>
          <a:p>
            <a:pPr algn="just">
              <a:defRPr/>
            </a:pPr>
            <a:r>
              <a:rPr lang="de-DE" sz="3200" dirty="0"/>
              <a:t>Rumänisch</a:t>
            </a:r>
          </a:p>
        </p:txBody>
      </p:sp>
      <p:sp>
        <p:nvSpPr>
          <p:cNvPr id="5" name="Foliennummernplatzhalter 3"/>
          <p:cNvSpPr>
            <a:spLocks noGrp="1"/>
          </p:cNvSpPr>
          <p:nvPr>
            <p:ph type="sldNum" sz="quarter" idx="11"/>
          </p:nvPr>
        </p:nvSpPr>
        <p:spPr/>
        <p:txBody>
          <a:bodyPr/>
          <a:lstStyle/>
          <a:p>
            <a:pPr>
              <a:defRPr/>
            </a:pPr>
            <a:fld id="{1E0817FB-2585-46D0-9903-7CF20859EFCE}" type="slidenum">
              <a:rPr lang="de-DE" smtClean="0"/>
              <a:pPr>
                <a:defRPr/>
              </a:pPr>
              <a:t>7</a:t>
            </a:fld>
            <a:endParaRPr lang="de-DE" dirty="0"/>
          </a:p>
        </p:txBody>
      </p:sp>
      <p:pic>
        <p:nvPicPr>
          <p:cNvPr id="58372" name="Picture 4" descr="Frankreich"/>
          <p:cNvPicPr>
            <a:picLocks noChangeAspect="1" noChangeArrowheads="1"/>
          </p:cNvPicPr>
          <p:nvPr/>
        </p:nvPicPr>
        <p:blipFill>
          <a:blip r:embed="rId3" cstate="print"/>
          <a:srcRect/>
          <a:stretch>
            <a:fillRect/>
          </a:stretch>
        </p:blipFill>
        <p:spPr bwMode="auto">
          <a:xfrm>
            <a:off x="6876256" y="1484784"/>
            <a:ext cx="755397" cy="504056"/>
          </a:xfrm>
          <a:prstGeom prst="rect">
            <a:avLst/>
          </a:prstGeom>
          <a:noFill/>
        </p:spPr>
      </p:pic>
      <p:pic>
        <p:nvPicPr>
          <p:cNvPr id="58374" name="Picture 6" descr="Italien"/>
          <p:cNvPicPr>
            <a:picLocks noChangeAspect="1" noChangeArrowheads="1"/>
          </p:cNvPicPr>
          <p:nvPr/>
        </p:nvPicPr>
        <p:blipFill>
          <a:blip r:embed="rId4" cstate="print"/>
          <a:srcRect/>
          <a:stretch>
            <a:fillRect/>
          </a:stretch>
        </p:blipFill>
        <p:spPr bwMode="auto">
          <a:xfrm>
            <a:off x="6876256" y="2132857"/>
            <a:ext cx="792088" cy="528538"/>
          </a:xfrm>
          <a:prstGeom prst="rect">
            <a:avLst/>
          </a:prstGeom>
          <a:noFill/>
        </p:spPr>
      </p:pic>
      <p:pic>
        <p:nvPicPr>
          <p:cNvPr id="58376" name="Picture 8" descr="Portugal"/>
          <p:cNvPicPr>
            <a:picLocks noChangeAspect="1" noChangeArrowheads="1"/>
          </p:cNvPicPr>
          <p:nvPr/>
        </p:nvPicPr>
        <p:blipFill>
          <a:blip r:embed="rId5" cstate="print"/>
          <a:srcRect/>
          <a:stretch>
            <a:fillRect/>
          </a:stretch>
        </p:blipFill>
        <p:spPr bwMode="auto">
          <a:xfrm>
            <a:off x="6876256" y="3429000"/>
            <a:ext cx="792088" cy="528539"/>
          </a:xfrm>
          <a:prstGeom prst="rect">
            <a:avLst/>
          </a:prstGeom>
          <a:noFill/>
        </p:spPr>
      </p:pic>
      <p:pic>
        <p:nvPicPr>
          <p:cNvPr id="58378" name="Picture 10" descr="Spanien"/>
          <p:cNvPicPr>
            <a:picLocks noChangeAspect="1" noChangeArrowheads="1"/>
          </p:cNvPicPr>
          <p:nvPr/>
        </p:nvPicPr>
        <p:blipFill>
          <a:blip r:embed="rId6" cstate="print"/>
          <a:srcRect/>
          <a:stretch>
            <a:fillRect/>
          </a:stretch>
        </p:blipFill>
        <p:spPr bwMode="auto">
          <a:xfrm>
            <a:off x="6876256" y="2780928"/>
            <a:ext cx="792088" cy="528539"/>
          </a:xfrm>
          <a:prstGeom prst="rect">
            <a:avLst/>
          </a:prstGeom>
          <a:noFill/>
        </p:spPr>
      </p:pic>
      <p:pic>
        <p:nvPicPr>
          <p:cNvPr id="58380" name="Picture 12" descr="Rumänien"/>
          <p:cNvPicPr>
            <a:picLocks noChangeAspect="1" noChangeArrowheads="1"/>
          </p:cNvPicPr>
          <p:nvPr/>
        </p:nvPicPr>
        <p:blipFill>
          <a:blip r:embed="rId7" cstate="print"/>
          <a:srcRect/>
          <a:stretch>
            <a:fillRect/>
          </a:stretch>
        </p:blipFill>
        <p:spPr bwMode="auto">
          <a:xfrm>
            <a:off x="6948264" y="5157192"/>
            <a:ext cx="792087" cy="528538"/>
          </a:xfrm>
          <a:prstGeom prst="rect">
            <a:avLst/>
          </a:prstGeom>
          <a:noFill/>
        </p:spPr>
      </p:pic>
      <p:pic>
        <p:nvPicPr>
          <p:cNvPr id="58382" name="Picture 14" descr="Brasilien"/>
          <p:cNvPicPr>
            <a:picLocks noChangeAspect="1" noChangeArrowheads="1"/>
          </p:cNvPicPr>
          <p:nvPr/>
        </p:nvPicPr>
        <p:blipFill>
          <a:blip r:embed="rId8" cstate="print"/>
          <a:srcRect/>
          <a:stretch>
            <a:fillRect/>
          </a:stretch>
        </p:blipFill>
        <p:spPr bwMode="auto">
          <a:xfrm>
            <a:off x="6084168" y="3429000"/>
            <a:ext cx="720080" cy="504056"/>
          </a:xfrm>
          <a:prstGeom prst="rect">
            <a:avLst/>
          </a:prstGeom>
          <a:noFill/>
        </p:spPr>
      </p:pic>
      <p:pic>
        <p:nvPicPr>
          <p:cNvPr id="58384" name="Picture 16" descr="File:Flag of Galicia.svg"/>
          <p:cNvPicPr>
            <a:picLocks noChangeAspect="1" noChangeArrowheads="1"/>
          </p:cNvPicPr>
          <p:nvPr/>
        </p:nvPicPr>
        <p:blipFill>
          <a:blip r:embed="rId9" cstate="print"/>
          <a:srcRect/>
          <a:stretch>
            <a:fillRect/>
          </a:stretch>
        </p:blipFill>
        <p:spPr bwMode="auto">
          <a:xfrm>
            <a:off x="6876256" y="4077072"/>
            <a:ext cx="792088" cy="473629"/>
          </a:xfrm>
          <a:prstGeom prst="rect">
            <a:avLst/>
          </a:prstGeom>
          <a:noFill/>
        </p:spPr>
      </p:pic>
      <p:pic>
        <p:nvPicPr>
          <p:cNvPr id="58386" name="Picture 18" descr="Bandera Cataluña.png"/>
          <p:cNvPicPr>
            <a:picLocks noChangeAspect="1" noChangeArrowheads="1"/>
          </p:cNvPicPr>
          <p:nvPr/>
        </p:nvPicPr>
        <p:blipFill>
          <a:blip r:embed="rId10" cstate="print"/>
          <a:srcRect/>
          <a:stretch>
            <a:fillRect/>
          </a:stretch>
        </p:blipFill>
        <p:spPr bwMode="auto">
          <a:xfrm>
            <a:off x="6948264" y="4581128"/>
            <a:ext cx="762222" cy="503067"/>
          </a:xfrm>
          <a:prstGeom prst="rect">
            <a:avLst/>
          </a:prstGeom>
          <a:noFill/>
        </p:spPr>
      </p:pic>
      <p:pic>
        <p:nvPicPr>
          <p:cNvPr id="58388" name="Picture 20" descr="http://upload.wikimedia.org/wikipedia/commons/thumb/5/5f/Flag_of_Quebec.svg/250px-Flag_of_Quebec.svg.png"/>
          <p:cNvPicPr>
            <a:picLocks noChangeAspect="1" noChangeArrowheads="1"/>
          </p:cNvPicPr>
          <p:nvPr/>
        </p:nvPicPr>
        <p:blipFill>
          <a:blip r:embed="rId11" cstate="print"/>
          <a:srcRect/>
          <a:stretch>
            <a:fillRect/>
          </a:stretch>
        </p:blipFill>
        <p:spPr bwMode="auto">
          <a:xfrm>
            <a:off x="5940152" y="1484784"/>
            <a:ext cx="797074" cy="532445"/>
          </a:xfrm>
          <a:prstGeom prst="rect">
            <a:avLst/>
          </a:prstGeom>
          <a:noFill/>
        </p:spPr>
      </p:pic>
      <p:sp>
        <p:nvSpPr>
          <p:cNvPr id="15" name="Textfeld 14"/>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16" name="Textfeld 15"/>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17" name="Textfeld 16"/>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extLst>
      <p:ext uri="{BB962C8B-B14F-4D97-AF65-F5344CB8AC3E}">
        <p14:creationId xmlns:p14="http://schemas.microsoft.com/office/powerpoint/2010/main" val="185307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r>
              <a:rPr lang="de-DE" sz="3200" b="1" dirty="0"/>
              <a:t>Studieninhalte</a:t>
            </a:r>
          </a:p>
        </p:txBody>
      </p:sp>
      <p:sp>
        <p:nvSpPr>
          <p:cNvPr id="4" name="Inhaltsplatzhalter 3"/>
          <p:cNvSpPr>
            <a:spLocks noGrp="1"/>
          </p:cNvSpPr>
          <p:nvPr>
            <p:ph idx="1"/>
          </p:nvPr>
        </p:nvSpPr>
        <p:spPr>
          <a:xfrm>
            <a:off x="457200" y="981075"/>
            <a:ext cx="8229600" cy="3933384"/>
          </a:xfrm>
          <a:noFill/>
        </p:spPr>
        <p:txBody>
          <a:bodyPr rtlCol="0">
            <a:spAutoFit/>
          </a:bodyPr>
          <a:lstStyle/>
          <a:p>
            <a:pPr algn="just" eaLnBrk="1" fontAlgn="auto" hangingPunct="1">
              <a:spcAft>
                <a:spcPts val="0"/>
              </a:spcAft>
              <a:buFont typeface="Arial" pitchFamily="34" charset="0"/>
              <a:buChar char="•"/>
              <a:defRPr/>
            </a:pPr>
            <a:endParaRPr lang="de-DE" sz="2000" dirty="0"/>
          </a:p>
          <a:p>
            <a:pPr marL="514350" indent="-514350" algn="just" eaLnBrk="1" fontAlgn="auto" hangingPunct="1">
              <a:spcAft>
                <a:spcPts val="0"/>
              </a:spcAft>
              <a:buFont typeface="+mj-lt"/>
              <a:buAutoNum type="arabicParenBoth"/>
              <a:defRPr/>
            </a:pPr>
            <a:r>
              <a:rPr lang="de-DE" sz="2800" b="1" dirty="0">
                <a:solidFill>
                  <a:schemeClr val="accent1"/>
                </a:solidFill>
              </a:rPr>
              <a:t>Sprachwissenschaft</a:t>
            </a:r>
          </a:p>
          <a:p>
            <a:pPr marL="514350" indent="-514350" algn="just" eaLnBrk="1" fontAlgn="auto" hangingPunct="1">
              <a:spcAft>
                <a:spcPts val="0"/>
              </a:spcAft>
              <a:buFont typeface="+mj-lt"/>
              <a:buAutoNum type="arabicParenBoth"/>
              <a:defRPr/>
            </a:pPr>
            <a:r>
              <a:rPr lang="de-DE" sz="2800" b="1" dirty="0">
                <a:solidFill>
                  <a:schemeClr val="accent2"/>
                </a:solidFill>
              </a:rPr>
              <a:t>Literaturwissenschaft</a:t>
            </a:r>
          </a:p>
          <a:p>
            <a:pPr marL="514350" indent="-514350" algn="just" eaLnBrk="1" fontAlgn="auto" hangingPunct="1">
              <a:spcAft>
                <a:spcPts val="0"/>
              </a:spcAft>
              <a:buFont typeface="+mj-lt"/>
              <a:buAutoNum type="arabicParenBoth"/>
              <a:defRPr/>
            </a:pPr>
            <a:r>
              <a:rPr lang="de-DE" sz="2800" b="1" dirty="0">
                <a:solidFill>
                  <a:schemeClr val="accent3"/>
                </a:solidFill>
              </a:rPr>
              <a:t>Kultur- und Medienwissenschaft</a:t>
            </a:r>
          </a:p>
          <a:p>
            <a:pPr marL="514350" indent="-514350" algn="just" eaLnBrk="1" fontAlgn="auto" hangingPunct="1">
              <a:spcAft>
                <a:spcPts val="0"/>
              </a:spcAft>
              <a:buFont typeface="+mj-lt"/>
              <a:buAutoNum type="arabicParenBoth"/>
              <a:defRPr/>
            </a:pPr>
            <a:r>
              <a:rPr lang="de-DE" sz="2800" b="1" dirty="0">
                <a:solidFill>
                  <a:schemeClr val="accent4"/>
                </a:solidFill>
              </a:rPr>
              <a:t>Sprachpraxis</a:t>
            </a:r>
          </a:p>
          <a:p>
            <a:pPr marL="514350" indent="-514350" algn="just" eaLnBrk="1" fontAlgn="auto" hangingPunct="1">
              <a:spcAft>
                <a:spcPts val="0"/>
              </a:spcAft>
              <a:buFont typeface="+mj-lt"/>
              <a:buAutoNum type="arabicParenBoth"/>
              <a:defRPr/>
            </a:pPr>
            <a:r>
              <a:rPr lang="de-DE" sz="2800" b="1" dirty="0">
                <a:solidFill>
                  <a:schemeClr val="accent5"/>
                </a:solidFill>
              </a:rPr>
              <a:t>Fachdidaktik</a:t>
            </a:r>
          </a:p>
          <a:p>
            <a:pPr marL="514350" indent="-514350" eaLnBrk="1" fontAlgn="auto" hangingPunct="1">
              <a:spcAft>
                <a:spcPts val="0"/>
              </a:spcAft>
              <a:buFont typeface="+mj-lt"/>
              <a:buAutoNum type="arabicParenBoth"/>
              <a:defRPr/>
            </a:pPr>
            <a:r>
              <a:rPr lang="de-DE" sz="2800" dirty="0"/>
              <a:t>Fächerübergreifende Kompetenzen aus unterschiedlichen Disziplinen</a:t>
            </a:r>
          </a:p>
        </p:txBody>
      </p:sp>
      <p:sp>
        <p:nvSpPr>
          <p:cNvPr id="6" name="Foliennummernplatzhalter 3"/>
          <p:cNvSpPr>
            <a:spLocks noGrp="1"/>
          </p:cNvSpPr>
          <p:nvPr>
            <p:ph type="sldNum" sz="quarter" idx="11"/>
          </p:nvPr>
        </p:nvSpPr>
        <p:spPr/>
        <p:txBody>
          <a:bodyPr/>
          <a:lstStyle/>
          <a:p>
            <a:pPr>
              <a:defRPr/>
            </a:pPr>
            <a:fld id="{1E0817FB-2585-46D0-9903-7CF20859EFCE}" type="slidenum">
              <a:rPr lang="de-DE" smtClean="0"/>
              <a:pPr>
                <a:defRPr/>
              </a:pPr>
              <a:t>8</a:t>
            </a:fld>
            <a:endParaRPr lang="de-DE" dirty="0"/>
          </a:p>
        </p:txBody>
      </p:sp>
      <p:sp>
        <p:nvSpPr>
          <p:cNvPr id="7" name="Textfeld 6"/>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8" name="Textfeld 7"/>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9" name="Textfeld 8"/>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Was ist romanische</a:t>
            </a:r>
            <a:r>
              <a:rPr lang="de-DE" dirty="0"/>
              <a:t> </a:t>
            </a:r>
            <a:r>
              <a:rPr lang="de-DE" b="1" dirty="0"/>
              <a:t>Sprachwissenschaft?</a:t>
            </a:r>
            <a:endParaRPr lang="de-DE" dirty="0"/>
          </a:p>
        </p:txBody>
      </p:sp>
      <p:sp>
        <p:nvSpPr>
          <p:cNvPr id="3" name="Inhaltsplatzhalter 2"/>
          <p:cNvSpPr>
            <a:spLocks noGrp="1"/>
          </p:cNvSpPr>
          <p:nvPr>
            <p:ph idx="1"/>
          </p:nvPr>
        </p:nvSpPr>
        <p:spPr/>
        <p:txBody>
          <a:bodyPr/>
          <a:lstStyle/>
          <a:p>
            <a:r>
              <a:rPr lang="de-DE" dirty="0"/>
              <a:t>befasst sich einerseits mit der Entstehung der romanischen Einzelsprachen aus der gemeinsamen Wurzel Latein und ihrer weiteren Entwicklung bis zur Gegenwart, andererseits mit der systematischen Beschreibung der romanischen Gegenwartssprachen</a:t>
            </a:r>
          </a:p>
        </p:txBody>
      </p:sp>
      <p:sp>
        <p:nvSpPr>
          <p:cNvPr id="5" name="Foliennummernplatzhalter 4"/>
          <p:cNvSpPr>
            <a:spLocks noGrp="1"/>
          </p:cNvSpPr>
          <p:nvPr>
            <p:ph type="sldNum" sz="quarter" idx="11"/>
          </p:nvPr>
        </p:nvSpPr>
        <p:spPr/>
        <p:txBody>
          <a:bodyPr/>
          <a:lstStyle/>
          <a:p>
            <a:pPr>
              <a:defRPr/>
            </a:pPr>
            <a:fld id="{1E0817FB-2585-46D0-9903-7CF20859EFCE}" type="slidenum">
              <a:rPr lang="de-DE" smtClean="0"/>
              <a:pPr>
                <a:defRPr/>
              </a:pPr>
              <a:t>9</a:t>
            </a:fld>
            <a:endParaRPr lang="de-DE" dirty="0"/>
          </a:p>
        </p:txBody>
      </p:sp>
      <p:graphicFrame>
        <p:nvGraphicFramePr>
          <p:cNvPr id="6" name="Diagramm 5"/>
          <p:cNvGraphicFramePr/>
          <p:nvPr/>
        </p:nvGraphicFramePr>
        <p:xfrm>
          <a:off x="899592" y="2420888"/>
          <a:ext cx="784887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p:cNvSpPr txBox="1"/>
          <p:nvPr/>
        </p:nvSpPr>
        <p:spPr bwMode="auto">
          <a:xfrm>
            <a:off x="2742040" y="6381328"/>
            <a:ext cx="3054096"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 19. November 2014 Die Romanistik stellt sich vor</a:t>
            </a:r>
          </a:p>
        </p:txBody>
      </p:sp>
      <p:sp>
        <p:nvSpPr>
          <p:cNvPr id="7" name="Textfeld 6"/>
          <p:cNvSpPr txBox="1"/>
          <p:nvPr/>
        </p:nvSpPr>
        <p:spPr bwMode="auto">
          <a:xfrm>
            <a:off x="2867275" y="6378178"/>
            <a:ext cx="3096344" cy="415498"/>
          </a:xfrm>
          <a:prstGeom prst="rect">
            <a:avLst/>
          </a:prstGeom>
          <a:solidFill>
            <a:schemeClr val="bg1"/>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Studieninformationstag 2019</a:t>
            </a:r>
            <a:br>
              <a:rPr kumimoji="0" lang="de-DE"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br>
            <a:r>
              <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Die Romanistik stellt</a:t>
            </a:r>
            <a:r>
              <a:rPr kumimoji="0" lang="de-DE" sz="1050" b="1" i="1" u="none" strike="noStrike" kern="1200" cap="none" spc="0" normalizeH="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rPr>
              <a:t> sich vor</a:t>
            </a:r>
            <a:endParaRPr kumimoji="0" lang="de-DE" sz="105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Verdana" pitchFamily="34" charset="0"/>
              <a:cs typeface="Arial" panose="020B0604020202020204" pitchFamily="34" charset="0"/>
            </a:endParaRPr>
          </a:p>
        </p:txBody>
      </p:sp>
      <p:sp>
        <p:nvSpPr>
          <p:cNvPr id="9" name="Textfeld 8"/>
          <p:cNvSpPr txBox="1"/>
          <p:nvPr/>
        </p:nvSpPr>
        <p:spPr bwMode="auto">
          <a:xfrm>
            <a:off x="467544" y="637817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2019</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
        <p:nvSpPr>
          <p:cNvPr id="10" name="Textfeld 9"/>
          <p:cNvSpPr txBox="1"/>
          <p:nvPr/>
        </p:nvSpPr>
        <p:spPr bwMode="auto">
          <a:xfrm>
            <a:off x="467544" y="6381328"/>
            <a:ext cx="8208912" cy="415498"/>
          </a:xfrm>
          <a:prstGeom prst="rect">
            <a:avLst/>
          </a:prstGeom>
          <a:solidFill>
            <a:sysClr val="window" lastClr="FFFFFF"/>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Studieninformationstag 2021</a:t>
            </a:r>
            <a:br>
              <a:rPr kumimoji="0" lang="de-DE" sz="1050" b="1" i="0"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br>
            <a:r>
              <a:rPr kumimoji="0" lang="de-DE" sz="1050" b="1" i="1" u="none" strike="noStrike" kern="0" cap="none" spc="0" normalizeH="0" baseline="0" noProof="0" dirty="0">
                <a:ln>
                  <a:noFill/>
                </a:ln>
                <a:solidFill>
                  <a:prstClr val="white">
                    <a:lumMod val="50000"/>
                  </a:prstClr>
                </a:solidFill>
                <a:effectLst/>
                <a:uLnTx/>
                <a:uFillTx/>
                <a:latin typeface="Arial"/>
                <a:ea typeface="Verdana" pitchFamily="34" charset="0"/>
                <a:cs typeface="Verdana" pitchFamily="34" charset="0"/>
              </a:rPr>
              <a:t>Die Romanistik stellt sich vor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solidFill>
        <a:ln w="9525">
          <a:noFill/>
          <a:miter lim="800000"/>
          <a:headEnd/>
          <a:tailEnd/>
        </a:ln>
      </a:spPr>
      <a:bodyPr vert="horz" wrap="square" lIns="91440" tIns="45720" rIns="91440" bIns="45720" numCol="1" rtlCol="0"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050" b="1" i="0" u="none" strike="noStrike" kern="1200" cap="none" spc="0" normalizeH="0" baseline="0" noProof="0" dirty="0" smtClean="0">
            <a:ln>
              <a:noFill/>
            </a:ln>
            <a:solidFill>
              <a:schemeClr val="bg1">
                <a:lumMod val="50000"/>
              </a:schemeClr>
            </a:solidFill>
            <a:effectLst/>
            <a:uLnTx/>
            <a:uFillTx/>
            <a:latin typeface="+mj-lt"/>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3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solidFill>
        <a:ln w="9525">
          <a:noFill/>
          <a:miter lim="800000"/>
          <a:headEnd/>
          <a:tailEnd/>
        </a:ln>
      </a:spPr>
      <a:bodyPr vert="horz" wrap="square" lIns="91440" tIns="45720" rIns="91440" bIns="45720" numCol="1" rtlCol="0"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050" b="1" i="0" u="none" strike="noStrike" kern="1200" cap="none" spc="0" normalizeH="0" baseline="0" noProof="0" dirty="0" smtClean="0">
            <a:ln>
              <a:noFill/>
            </a:ln>
            <a:solidFill>
              <a:schemeClr val="bg1">
                <a:lumMod val="50000"/>
              </a:schemeClr>
            </a:solidFill>
            <a:effectLst/>
            <a:uLnTx/>
            <a:uFillTx/>
            <a:latin typeface="+mj-lt"/>
            <a:ea typeface="Verdana" pitchFamily="34" charset="0"/>
            <a:cs typeface="Verdana" pitchFamily="34" charset="0"/>
          </a:defRPr>
        </a:defPPr>
      </a:lstStyle>
    </a:txDef>
  </a:objectDefaults>
  <a:extraClrSchemeLst/>
</a:theme>
</file>

<file path=ppt/theme/theme3.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2394</Words>
  <Application>Microsoft Office PowerPoint</Application>
  <PresentationFormat>Bildschirmpräsentation (4:3)</PresentationFormat>
  <Paragraphs>416</Paragraphs>
  <Slides>33</Slides>
  <Notes>33</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33</vt:i4>
      </vt:variant>
    </vt:vector>
  </HeadingPairs>
  <TitlesOfParts>
    <vt:vector size="41" baseType="lpstr">
      <vt:lpstr>Arial</vt:lpstr>
      <vt:lpstr>Calibri</vt:lpstr>
      <vt:lpstr>Verdana</vt:lpstr>
      <vt:lpstr>Wingdings 3</vt:lpstr>
      <vt:lpstr>Larissa-Design</vt:lpstr>
      <vt:lpstr>3_Larissa-Design</vt:lpstr>
      <vt:lpstr>1_Larissa-Design</vt:lpstr>
      <vt:lpstr>2_Larissa-Design</vt:lpstr>
      <vt:lpstr>Die Romanistik stellt sich vor</vt:lpstr>
      <vt:lpstr>Das Romanische Seminar der Universität Heidelberg</vt:lpstr>
      <vt:lpstr>Was ist eigentlich Romanistik?</vt:lpstr>
      <vt:lpstr>Was ist eigentlich Romanistik?</vt:lpstr>
      <vt:lpstr>Was ist eigentlich Romanistik?</vt:lpstr>
      <vt:lpstr>Arbeitsbereiche / Branchen</vt:lpstr>
      <vt:lpstr>In Heidelberg vertretene Sprachen</vt:lpstr>
      <vt:lpstr>Studieninhalte</vt:lpstr>
      <vt:lpstr>Was ist romanische Sprachwissenschaft?</vt:lpstr>
      <vt:lpstr>Bereiche der Sprachwissenschaft</vt:lpstr>
      <vt:lpstr>Was ist romanische Literaturwissenschaft?</vt:lpstr>
      <vt:lpstr>Bereiche der Literaturwissenschaft</vt:lpstr>
      <vt:lpstr>Was ist romanische Kulturwissenschaft?</vt:lpstr>
      <vt:lpstr>Bereiche der Kulturwissenschaft</vt:lpstr>
      <vt:lpstr>Bereiche der Sprachpraxis</vt:lpstr>
      <vt:lpstr>Bereiche der Fachdidaktik</vt:lpstr>
      <vt:lpstr>       Die Studiengänge: BA (inkl. Lehramt)</vt:lpstr>
      <vt:lpstr>        Die Studiengänge: Master Lehramt</vt:lpstr>
      <vt:lpstr>Die Studiengänge: M.A.</vt:lpstr>
      <vt:lpstr>Einschreibung · Vorkenntnisse</vt:lpstr>
      <vt:lpstr>Lateinkenntnisse</vt:lpstr>
      <vt:lpstr>Veranstaltungstypen</vt:lpstr>
      <vt:lpstr>Leistungsnachweise</vt:lpstr>
      <vt:lpstr>Hinaus in die Welt / Auslandsstudium</vt:lpstr>
      <vt:lpstr>Hinaus in die Welt / Auslandsstudium</vt:lpstr>
      <vt:lpstr>Hinaus in die Welt / Auslandsstudium</vt:lpstr>
      <vt:lpstr>Hinaus in die Welt / Auslandsstudium</vt:lpstr>
      <vt:lpstr>Hinaus in die Welt / Auslandsstudium</vt:lpstr>
      <vt:lpstr>Die Seminarbibliothek</vt:lpstr>
      <vt:lpstr>Die Seminarbibliothek</vt:lpstr>
      <vt:lpstr>Die Fachschaft der Romanistik</vt:lpstr>
      <vt:lpstr>Die Romanistik feiert: Sommerfest</vt:lpstr>
      <vt:lpstr>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Romanistik stellt sich vor</dc:title>
  <dc:creator>Beckert, Ronny</dc:creator>
  <cp:lastModifiedBy>Stellino, Till</cp:lastModifiedBy>
  <cp:revision>162</cp:revision>
  <cp:lastPrinted>2016-11-07T11:10:34Z</cp:lastPrinted>
  <dcterms:created xsi:type="dcterms:W3CDTF">2008-06-15T11:03:22Z</dcterms:created>
  <dcterms:modified xsi:type="dcterms:W3CDTF">2021-11-03T13:29:49Z</dcterms:modified>
</cp:coreProperties>
</file>